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e6ae4a92d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64e60ec9d94ab2"/>
  </p:sldMasterIdLst>
  <p:sldIdLst>
    <p:sldId xmlns:r="http://schemas.openxmlformats.org/officeDocument/2006/relationships" id="256" r:id="R5c4352834df04cf0"/>
    <p:sldId xmlns:r="http://schemas.openxmlformats.org/officeDocument/2006/relationships" id="257" r:id="Rd5a15ec656014c15"/>
    <p:sldId xmlns:r="http://schemas.openxmlformats.org/officeDocument/2006/relationships" id="258" r:id="R716948cfa28f42a1"/>
    <p:sldId xmlns:r="http://schemas.openxmlformats.org/officeDocument/2006/relationships" id="259" r:id="R8a8fa01f750f4784"/>
    <p:sldId xmlns:r="http://schemas.openxmlformats.org/officeDocument/2006/relationships" id="260" r:id="R0e374598056547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64e60ec9d94ab2" /><Relationship Type="http://schemas.openxmlformats.org/officeDocument/2006/relationships/slide" Target="/ppt/slides/slide1.xml" Id="R5c4352834df04cf0" /><Relationship Type="http://schemas.openxmlformats.org/officeDocument/2006/relationships/slide" Target="/ppt/slides/slide2.xml" Id="Rd5a15ec656014c15" /><Relationship Type="http://schemas.openxmlformats.org/officeDocument/2006/relationships/slide" Target="/ppt/slides/slide3.xml" Id="R716948cfa28f42a1" /><Relationship Type="http://schemas.openxmlformats.org/officeDocument/2006/relationships/slide" Target="/ppt/slides/slide4.xml" Id="R8a8fa01f750f4784" /><Relationship Type="http://schemas.openxmlformats.org/officeDocument/2006/relationships/slide" Target="/ppt/slides/slide5.xml" Id="R0e374598056547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3563d9e13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97727352a4473" /><Relationship Type="http://schemas.openxmlformats.org/officeDocument/2006/relationships/theme" Target="/ppt/slideMasters/theme/theme1.xml" Id="Rcfef56476a1b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97727352a44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ecb9faf05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447d7b1d47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738348bf2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d0dfacf0d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553670d07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MIKROTEAM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MIKROTEAM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982 937 035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MIKROTEAM AS</a:t>
            </a:r>
          </a:p>
        </p:txBody>
      </p:sp>
    </p:spTree>
  </p:cSld>
  <p:clrMapOvr>
    <a:masterClrMapping xmlns:a="http://schemas.openxmlformats.org/drawingml/2006/main"/>
  </p:clrMapOvr>
</p:sld>
</file>