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d2dd262c7b4e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c7b43f6f864bc9"/>
  </p:sldMasterIdLst>
  <p:sldIdLst>
    <p:sldId xmlns:r="http://schemas.openxmlformats.org/officeDocument/2006/relationships" id="256" r:id="R420cb7cc7a714ed5"/>
    <p:sldId xmlns:r="http://schemas.openxmlformats.org/officeDocument/2006/relationships" id="257" r:id="R7c2070d8cbc0492e"/>
    <p:sldId xmlns:r="http://schemas.openxmlformats.org/officeDocument/2006/relationships" id="258" r:id="Rf70cb90aaf0d4e28"/>
    <p:sldId xmlns:r="http://schemas.openxmlformats.org/officeDocument/2006/relationships" id="259" r:id="R53da62adefea4fc1"/>
    <p:sldId xmlns:r="http://schemas.openxmlformats.org/officeDocument/2006/relationships" id="260" r:id="Rfca971864b2a48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7b43f6f864bc9" /><Relationship Type="http://schemas.openxmlformats.org/officeDocument/2006/relationships/slide" Target="/ppt/slides/slide1.xml" Id="R420cb7cc7a714ed5" /><Relationship Type="http://schemas.openxmlformats.org/officeDocument/2006/relationships/slide" Target="/ppt/slides/slide2.xml" Id="R7c2070d8cbc0492e" /><Relationship Type="http://schemas.openxmlformats.org/officeDocument/2006/relationships/slide" Target="/ppt/slides/slide3.xml" Id="Rf70cb90aaf0d4e28" /><Relationship Type="http://schemas.openxmlformats.org/officeDocument/2006/relationships/slide" Target="/ppt/slides/slide4.xml" Id="R53da62adefea4fc1" /><Relationship Type="http://schemas.openxmlformats.org/officeDocument/2006/relationships/slide" Target="/ppt/slides/slide5.xml" Id="Rfca971864b2a48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81236835774b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614d388a6457c" /><Relationship Type="http://schemas.openxmlformats.org/officeDocument/2006/relationships/theme" Target="/ppt/slideMasters/theme/theme1.xml" Id="R99737343c96c4b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a614d388a645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f49f1d60e43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dfe569e564e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902bb02374f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cd675524546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ce599bbdb4a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LIVSSTIL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LIVSSTIL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LIVSSTIL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LIVSSTIL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LIVSSTIL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LIVSSTIL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982 929 342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LIVSSTIL NORGE AS</a:t>
            </a:r>
          </a:p>
        </p:txBody>
      </p:sp>
    </p:spTree>
  </p:cSld>
  <p:clrMapOvr>
    <a:masterClrMapping xmlns:a="http://schemas.openxmlformats.org/drawingml/2006/main"/>
  </p:clrMapOvr>
</p:sld>
</file>