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0e7ba08b6343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16e48af0d740cd"/>
  </p:sldMasterIdLst>
  <p:sldIdLst>
    <p:sldId xmlns:r="http://schemas.openxmlformats.org/officeDocument/2006/relationships" id="256" r:id="Ref9400a6a3284b01"/>
    <p:sldId xmlns:r="http://schemas.openxmlformats.org/officeDocument/2006/relationships" id="257" r:id="R521c123cc9ea4f78"/>
    <p:sldId xmlns:r="http://schemas.openxmlformats.org/officeDocument/2006/relationships" id="258" r:id="R35ca8302f43d40ef"/>
    <p:sldId xmlns:r="http://schemas.openxmlformats.org/officeDocument/2006/relationships" id="259" r:id="R59d796af32c64f76"/>
    <p:sldId xmlns:r="http://schemas.openxmlformats.org/officeDocument/2006/relationships" id="260" r:id="Rca9fd400d21b40d9"/>
    <p:sldId xmlns:r="http://schemas.openxmlformats.org/officeDocument/2006/relationships" id="261" r:id="R18aa5dc129ad42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16e48af0d740cd" /><Relationship Type="http://schemas.openxmlformats.org/officeDocument/2006/relationships/slide" Target="/ppt/slides/slide1.xml" Id="Ref9400a6a3284b01" /><Relationship Type="http://schemas.openxmlformats.org/officeDocument/2006/relationships/slide" Target="/ppt/slides/slide2.xml" Id="R521c123cc9ea4f78" /><Relationship Type="http://schemas.openxmlformats.org/officeDocument/2006/relationships/slide" Target="/ppt/slides/slide3.xml" Id="R35ca8302f43d40ef" /><Relationship Type="http://schemas.openxmlformats.org/officeDocument/2006/relationships/slide" Target="/ppt/slides/slide4.xml" Id="R59d796af32c64f76" /><Relationship Type="http://schemas.openxmlformats.org/officeDocument/2006/relationships/slide" Target="/ppt/slides/slide5.xml" Id="Rca9fd400d21b40d9" /><Relationship Type="http://schemas.openxmlformats.org/officeDocument/2006/relationships/slide" Target="/ppt/slides/slide6.xml" Id="R18aa5dc129ad42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57cbe8fd5f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d7b5c0ed2489d" /><Relationship Type="http://schemas.openxmlformats.org/officeDocument/2006/relationships/theme" Target="/ppt/slideMasters/theme/theme1.xml" Id="Ra89b20abcf3a4f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d7b5c0ed2489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d377514a64a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ecfc51af54f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4073dd1a9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ed8ce9c5243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af9a23f22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0846a0c19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 CONSULT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QIAN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Grefsenveien 132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vicnorge@gmail.com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982 903 378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 CONSULT AS</a:t>
            </a:r>
          </a:p>
        </p:txBody>
      </p:sp>
    </p:spTree>
  </p:cSld>
  <p:clrMapOvr>
    <a:masterClrMapping xmlns:a="http://schemas.openxmlformats.org/drawingml/2006/main"/>
  </p:clrMapOvr>
</p:sld>
</file>