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966808994349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bbe9a620e24be9"/>
  </p:sldMasterIdLst>
  <p:sldIdLst>
    <p:sldId xmlns:r="http://schemas.openxmlformats.org/officeDocument/2006/relationships" id="256" r:id="Rde13ec101e864558"/>
    <p:sldId xmlns:r="http://schemas.openxmlformats.org/officeDocument/2006/relationships" id="257" r:id="R5e06939ac6054b16"/>
    <p:sldId xmlns:r="http://schemas.openxmlformats.org/officeDocument/2006/relationships" id="258" r:id="Rdce42912980b4e08"/>
    <p:sldId xmlns:r="http://schemas.openxmlformats.org/officeDocument/2006/relationships" id="259" r:id="R71e286ac9d6242fa"/>
    <p:sldId xmlns:r="http://schemas.openxmlformats.org/officeDocument/2006/relationships" id="260" r:id="R34643590647d45d9"/>
    <p:sldId xmlns:r="http://schemas.openxmlformats.org/officeDocument/2006/relationships" id="261" r:id="R589299f869f44ab1"/>
    <p:sldId xmlns:r="http://schemas.openxmlformats.org/officeDocument/2006/relationships" id="262" r:id="R6322eed2c59e48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bbe9a620e24be9" /><Relationship Type="http://schemas.openxmlformats.org/officeDocument/2006/relationships/slide" Target="/ppt/slides/slide1.xml" Id="Rde13ec101e864558" /><Relationship Type="http://schemas.openxmlformats.org/officeDocument/2006/relationships/slide" Target="/ppt/slides/slide2.xml" Id="R5e06939ac6054b16" /><Relationship Type="http://schemas.openxmlformats.org/officeDocument/2006/relationships/slide" Target="/ppt/slides/slide3.xml" Id="Rdce42912980b4e08" /><Relationship Type="http://schemas.openxmlformats.org/officeDocument/2006/relationships/slide" Target="/ppt/slides/slide4.xml" Id="R71e286ac9d6242fa" /><Relationship Type="http://schemas.openxmlformats.org/officeDocument/2006/relationships/slide" Target="/ppt/slides/slide5.xml" Id="R34643590647d45d9" /><Relationship Type="http://schemas.openxmlformats.org/officeDocument/2006/relationships/slide" Target="/ppt/slides/slide6.xml" Id="R589299f869f44ab1" /><Relationship Type="http://schemas.openxmlformats.org/officeDocument/2006/relationships/slide" Target="/ppt/slides/slide7.xml" Id="R6322eed2c59e48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f1a44359f04a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f12fc6ed74622" /><Relationship Type="http://schemas.openxmlformats.org/officeDocument/2006/relationships/theme" Target="/ppt/slideMasters/theme/theme1.xml" Id="R5ce7217ca2744b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9f12fc6ed746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a8ed4cbb047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4b3ba26d742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baff9202342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ad1ae24e443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961dbda924a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47bd0142843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fc66f4bce42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VIC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VIC CONSULT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5 859 846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3 764 213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2 779 943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34 402 573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41 535 869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QIAN MANAGEMENT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Grefsenveien 132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0492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vicnorge@gmail.com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982 903 378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VIC CONSULT AS</a:t>
            </a:r>
          </a:p>
        </p:txBody>
      </p:sp>
    </p:spTree>
  </p:cSld>
  <p:clrMapOvr>
    <a:masterClrMapping xmlns:a="http://schemas.openxmlformats.org/drawingml/2006/main"/>
  </p:clrMapOvr>
</p:sld>
</file>