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21dee441904b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3ec57f69f242a1"/>
  </p:sldMasterIdLst>
  <p:sldIdLst>
    <p:sldId xmlns:r="http://schemas.openxmlformats.org/officeDocument/2006/relationships" id="256" r:id="Raf6bbe46edee4e11"/>
    <p:sldId xmlns:r="http://schemas.openxmlformats.org/officeDocument/2006/relationships" id="257" r:id="R9c2ba5576d014bd2"/>
    <p:sldId xmlns:r="http://schemas.openxmlformats.org/officeDocument/2006/relationships" id="258" r:id="Rfefd68f077404989"/>
    <p:sldId xmlns:r="http://schemas.openxmlformats.org/officeDocument/2006/relationships" id="259" r:id="Rf981885851ae4a7c"/>
    <p:sldId xmlns:r="http://schemas.openxmlformats.org/officeDocument/2006/relationships" id="260" r:id="R9578a030fe5942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ec57f69f242a1" /><Relationship Type="http://schemas.openxmlformats.org/officeDocument/2006/relationships/slide" Target="/ppt/slides/slide1.xml" Id="Raf6bbe46edee4e11" /><Relationship Type="http://schemas.openxmlformats.org/officeDocument/2006/relationships/slide" Target="/ppt/slides/slide2.xml" Id="R9c2ba5576d014bd2" /><Relationship Type="http://schemas.openxmlformats.org/officeDocument/2006/relationships/slide" Target="/ppt/slides/slide3.xml" Id="Rfefd68f077404989" /><Relationship Type="http://schemas.openxmlformats.org/officeDocument/2006/relationships/slide" Target="/ppt/slides/slide4.xml" Id="Rf981885851ae4a7c" /><Relationship Type="http://schemas.openxmlformats.org/officeDocument/2006/relationships/slide" Target="/ppt/slides/slide5.xml" Id="R9578a030fe5942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043cd2a9140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8354574084237" /><Relationship Type="http://schemas.openxmlformats.org/officeDocument/2006/relationships/theme" Target="/ppt/slideMasters/theme/theme1.xml" Id="Rad8c2139b3cd42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83545740842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809a7c50c45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f53325eb844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e78df0d7f49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c8a836b764f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db5872d4f41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ELTREK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ELTREK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ELTREK SOFTWARE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ELTREK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ELTREK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ELTREK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982 895 340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ELTREK SOFTWARE AS</a:t>
            </a:r>
          </a:p>
        </p:txBody>
      </p:sp>
    </p:spTree>
  </p:cSld>
  <p:clrMapOvr>
    <a:masterClrMapping xmlns:a="http://schemas.openxmlformats.org/drawingml/2006/main"/>
  </p:clrMapOvr>
</p:sld>
</file>