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3d075a31464e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cdaa85d22c437e"/>
  </p:sldMasterIdLst>
  <p:sldIdLst>
    <p:sldId xmlns:r="http://schemas.openxmlformats.org/officeDocument/2006/relationships" id="256" r:id="Ra6dc671341fe4e9b"/>
    <p:sldId xmlns:r="http://schemas.openxmlformats.org/officeDocument/2006/relationships" id="257" r:id="Recab6a8aac834aa6"/>
    <p:sldId xmlns:r="http://schemas.openxmlformats.org/officeDocument/2006/relationships" id="258" r:id="R4ccee0b9c513487d"/>
    <p:sldId xmlns:r="http://schemas.openxmlformats.org/officeDocument/2006/relationships" id="259" r:id="R438e1892d7994dbb"/>
    <p:sldId xmlns:r="http://schemas.openxmlformats.org/officeDocument/2006/relationships" id="260" r:id="R627c2a9f565a44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cdaa85d22c437e" /><Relationship Type="http://schemas.openxmlformats.org/officeDocument/2006/relationships/slide" Target="/ppt/slides/slide1.xml" Id="Ra6dc671341fe4e9b" /><Relationship Type="http://schemas.openxmlformats.org/officeDocument/2006/relationships/slide" Target="/ppt/slides/slide2.xml" Id="Recab6a8aac834aa6" /><Relationship Type="http://schemas.openxmlformats.org/officeDocument/2006/relationships/slide" Target="/ppt/slides/slide3.xml" Id="R4ccee0b9c513487d" /><Relationship Type="http://schemas.openxmlformats.org/officeDocument/2006/relationships/slide" Target="/ppt/slides/slide4.xml" Id="R438e1892d7994dbb" /><Relationship Type="http://schemas.openxmlformats.org/officeDocument/2006/relationships/slide" Target="/ppt/slides/slide5.xml" Id="R627c2a9f565a44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fbca3709b440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ba440d7c8422e" /><Relationship Type="http://schemas.openxmlformats.org/officeDocument/2006/relationships/theme" Target="/ppt/slideMasters/theme/theme1.xml" Id="Re50d9b6e453f42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6ba440d7c842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dbb4a10754f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2979a20cd44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e08c2b98e42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06463864e4e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cef066bf7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G-SPORT LILLEHAMMER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G-SPORT LILLEHAMMER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982 856 566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LILLEHAMMER AS</a:t>
            </a:r>
          </a:p>
        </p:txBody>
      </p:sp>
    </p:spTree>
  </p:cSld>
  <p:clrMapOvr>
    <a:masterClrMapping xmlns:a="http://schemas.openxmlformats.org/drawingml/2006/main"/>
  </p:clrMapOvr>
</p:sld>
</file>