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9fd54db45144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147547e3b6455a"/>
  </p:sldMasterIdLst>
  <p:sldIdLst>
    <p:sldId xmlns:r="http://schemas.openxmlformats.org/officeDocument/2006/relationships" id="256" r:id="Ra7aad892398648ca"/>
    <p:sldId xmlns:r="http://schemas.openxmlformats.org/officeDocument/2006/relationships" id="257" r:id="R23f979552ae2435e"/>
    <p:sldId xmlns:r="http://schemas.openxmlformats.org/officeDocument/2006/relationships" id="258" r:id="Rbae534a68cd6447b"/>
    <p:sldId xmlns:r="http://schemas.openxmlformats.org/officeDocument/2006/relationships" id="259" r:id="Rbd50bd250de5406c"/>
    <p:sldId xmlns:r="http://schemas.openxmlformats.org/officeDocument/2006/relationships" id="260" r:id="R9468430f81e7455c"/>
    <p:sldId xmlns:r="http://schemas.openxmlformats.org/officeDocument/2006/relationships" id="261" r:id="R9b114163461e40f2"/>
    <p:sldId xmlns:r="http://schemas.openxmlformats.org/officeDocument/2006/relationships" id="262" r:id="R57ee4ded769447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147547e3b6455a" /><Relationship Type="http://schemas.openxmlformats.org/officeDocument/2006/relationships/slide" Target="/ppt/slides/slide1.xml" Id="Ra7aad892398648ca" /><Relationship Type="http://schemas.openxmlformats.org/officeDocument/2006/relationships/slide" Target="/ppt/slides/slide2.xml" Id="R23f979552ae2435e" /><Relationship Type="http://schemas.openxmlformats.org/officeDocument/2006/relationships/slide" Target="/ppt/slides/slide3.xml" Id="Rbae534a68cd6447b" /><Relationship Type="http://schemas.openxmlformats.org/officeDocument/2006/relationships/slide" Target="/ppt/slides/slide4.xml" Id="Rbd50bd250de5406c" /><Relationship Type="http://schemas.openxmlformats.org/officeDocument/2006/relationships/slide" Target="/ppt/slides/slide5.xml" Id="R9468430f81e7455c" /><Relationship Type="http://schemas.openxmlformats.org/officeDocument/2006/relationships/slide" Target="/ppt/slides/slide6.xml" Id="R9b114163461e40f2" /><Relationship Type="http://schemas.openxmlformats.org/officeDocument/2006/relationships/slide" Target="/ppt/slides/slide7.xml" Id="R57ee4ded769447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1657a46d4c47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aa46d0feb4079" /><Relationship Type="http://schemas.openxmlformats.org/officeDocument/2006/relationships/theme" Target="/ppt/slideMasters/theme/theme1.xml" Id="Rb9a1fda6b41a4f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5aa46d0feb40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586e8fe834e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d084559cd40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d2c6073664e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fb889dabe46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cc78fd98b48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8134f70eb4a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e9b972eda46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INTERTEK INSPECTION SERVICES SCANDINAVIA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INTERTEK INSPECTION SERVICES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INTERTEK INSPECTION SERVICES SCANDINAVIA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INTERTEK INSPECTION SERVICES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INTERTEK INSPECTION SERVICES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INTERTEK INSPECTION SERVICES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98 898 270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4 268 035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4 106 411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21 338 225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59 027 253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INTERTEK INSPECTION SERVICES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INTERTEK HOLDINGS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INTERTEK INSPECTION SERVICES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00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general.scandinavia@intertek.com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www.intertek.no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982 854 636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INTERTEK INSPECTION SERVICES SCANDINAVIA AS</a:t>
            </a:r>
          </a:p>
        </p:txBody>
      </p:sp>
    </p:spTree>
  </p:cSld>
  <p:clrMapOvr>
    <a:masterClrMapping xmlns:a="http://schemas.openxmlformats.org/drawingml/2006/main"/>
  </p:clrMapOvr>
</p:sld>
</file>