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b9be3ae4d941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bfbe01122b4698"/>
  </p:sldMasterIdLst>
  <p:sldIdLst>
    <p:sldId xmlns:r="http://schemas.openxmlformats.org/officeDocument/2006/relationships" id="256" r:id="R077677501a5c436a"/>
    <p:sldId xmlns:r="http://schemas.openxmlformats.org/officeDocument/2006/relationships" id="257" r:id="Rf6de06d9c8a24ffe"/>
    <p:sldId xmlns:r="http://schemas.openxmlformats.org/officeDocument/2006/relationships" id="258" r:id="Rde86f122453e415e"/>
    <p:sldId xmlns:r="http://schemas.openxmlformats.org/officeDocument/2006/relationships" id="259" r:id="Rfd79b491a5074180"/>
    <p:sldId xmlns:r="http://schemas.openxmlformats.org/officeDocument/2006/relationships" id="260" r:id="Rfce48d325d9d4290"/>
    <p:sldId xmlns:r="http://schemas.openxmlformats.org/officeDocument/2006/relationships" id="261" r:id="R17f1a971b8b94d7b"/>
    <p:sldId xmlns:r="http://schemas.openxmlformats.org/officeDocument/2006/relationships" id="262" r:id="R699a1543b8ea42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bfbe01122b4698" /><Relationship Type="http://schemas.openxmlformats.org/officeDocument/2006/relationships/slide" Target="/ppt/slides/slide1.xml" Id="R077677501a5c436a" /><Relationship Type="http://schemas.openxmlformats.org/officeDocument/2006/relationships/slide" Target="/ppt/slides/slide2.xml" Id="Rf6de06d9c8a24ffe" /><Relationship Type="http://schemas.openxmlformats.org/officeDocument/2006/relationships/slide" Target="/ppt/slides/slide3.xml" Id="Rde86f122453e415e" /><Relationship Type="http://schemas.openxmlformats.org/officeDocument/2006/relationships/slide" Target="/ppt/slides/slide4.xml" Id="Rfd79b491a5074180" /><Relationship Type="http://schemas.openxmlformats.org/officeDocument/2006/relationships/slide" Target="/ppt/slides/slide5.xml" Id="Rfce48d325d9d4290" /><Relationship Type="http://schemas.openxmlformats.org/officeDocument/2006/relationships/slide" Target="/ppt/slides/slide6.xml" Id="R17f1a971b8b94d7b" /><Relationship Type="http://schemas.openxmlformats.org/officeDocument/2006/relationships/slide" Target="/ppt/slides/slide7.xml" Id="R699a1543b8ea42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230706b1494e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c11db49eeb4bb6" /><Relationship Type="http://schemas.openxmlformats.org/officeDocument/2006/relationships/theme" Target="/ppt/slideMasters/theme/theme1.xml" Id="R75c93c1e502941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c11db49eeb4bb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f4696183704c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1bfe8a138347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1527bce96348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5a4815610340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61da1fcbd24d5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2f3c999d0e47b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21eee64bc349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MOUNTAIN MUSIC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MOUNTAIN MUSIC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MOUNTAIN MUSIC AS ble etablert [år] og holder til i Snarøya.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MOUNTAIN MUSIC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MOUNTAIN MUSIC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MOUNTAIN MUSIC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20 519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−35 892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−35 887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−885 895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18 104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MOUNTAIN MUSIC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BUCK ROSEMARY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MOUNTAIN MUSIC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Kongshavn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1367 Snarøya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waikiki@waikiki.no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982 852 501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MOUNTAIN MUSIC AS</a:t>
            </a:r>
          </a:p>
        </p:txBody>
      </p:sp>
    </p:spTree>
  </p:cSld>
  <p:clrMapOvr>
    <a:masterClrMapping xmlns:a="http://schemas.openxmlformats.org/drawingml/2006/main"/>
  </p:clrMapOvr>
</p:sld>
</file>