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4bed4b2cfa4a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70fc57943d4e8b"/>
  </p:sldMasterIdLst>
  <p:sldIdLst>
    <p:sldId xmlns:r="http://schemas.openxmlformats.org/officeDocument/2006/relationships" id="256" r:id="R2d826314fd814175"/>
    <p:sldId xmlns:r="http://schemas.openxmlformats.org/officeDocument/2006/relationships" id="257" r:id="R7c68165c312d47e2"/>
    <p:sldId xmlns:r="http://schemas.openxmlformats.org/officeDocument/2006/relationships" id="258" r:id="R7c04f294d77942a6"/>
    <p:sldId xmlns:r="http://schemas.openxmlformats.org/officeDocument/2006/relationships" id="259" r:id="R1a231e844d3e41ef"/>
    <p:sldId xmlns:r="http://schemas.openxmlformats.org/officeDocument/2006/relationships" id="260" r:id="Rf7d3385eb25148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70fc57943d4e8b" /><Relationship Type="http://schemas.openxmlformats.org/officeDocument/2006/relationships/slide" Target="/ppt/slides/slide1.xml" Id="R2d826314fd814175" /><Relationship Type="http://schemas.openxmlformats.org/officeDocument/2006/relationships/slide" Target="/ppt/slides/slide2.xml" Id="R7c68165c312d47e2" /><Relationship Type="http://schemas.openxmlformats.org/officeDocument/2006/relationships/slide" Target="/ppt/slides/slide3.xml" Id="R7c04f294d77942a6" /><Relationship Type="http://schemas.openxmlformats.org/officeDocument/2006/relationships/slide" Target="/ppt/slides/slide4.xml" Id="R1a231e844d3e41ef" /><Relationship Type="http://schemas.openxmlformats.org/officeDocument/2006/relationships/slide" Target="/ppt/slides/slide5.xml" Id="Rf7d3385eb25148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0b4c7a63ab4b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db1cf56fd44d0" /><Relationship Type="http://schemas.openxmlformats.org/officeDocument/2006/relationships/theme" Target="/ppt/slideMasters/theme/theme1.xml" Id="R8ed7f840a2f443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8db1cf56fd44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36e28e46148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563f927e646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493010b5a43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8950b2c8945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44f83d24249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CANNINGEN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CANNINGEN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CANNINGEN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CANNINGEN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CANNINGEN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CANNINGEN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982 852 080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CANNINGEN AS</a:t>
            </a:r>
          </a:p>
        </p:txBody>
      </p:sp>
    </p:spTree>
  </p:cSld>
  <p:clrMapOvr>
    <a:masterClrMapping xmlns:a="http://schemas.openxmlformats.org/drawingml/2006/main"/>
  </p:clrMapOvr>
</p:sld>
</file>