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72ac8705d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5d692accb4730"/>
  </p:sldMasterIdLst>
  <p:sldIdLst>
    <p:sldId xmlns:r="http://schemas.openxmlformats.org/officeDocument/2006/relationships" id="256" r:id="Rf6793f87a37047da"/>
    <p:sldId xmlns:r="http://schemas.openxmlformats.org/officeDocument/2006/relationships" id="257" r:id="Rb275060fe3844d9e"/>
    <p:sldId xmlns:r="http://schemas.openxmlformats.org/officeDocument/2006/relationships" id="258" r:id="R933a52fb5772442c"/>
    <p:sldId xmlns:r="http://schemas.openxmlformats.org/officeDocument/2006/relationships" id="259" r:id="R719acdc8b63e430a"/>
    <p:sldId xmlns:r="http://schemas.openxmlformats.org/officeDocument/2006/relationships" id="260" r:id="Ra5f9161b14ee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5d692accb4730" /><Relationship Type="http://schemas.openxmlformats.org/officeDocument/2006/relationships/slide" Target="/ppt/slides/slide1.xml" Id="Rf6793f87a37047da" /><Relationship Type="http://schemas.openxmlformats.org/officeDocument/2006/relationships/slide" Target="/ppt/slides/slide2.xml" Id="Rb275060fe3844d9e" /><Relationship Type="http://schemas.openxmlformats.org/officeDocument/2006/relationships/slide" Target="/ppt/slides/slide3.xml" Id="R933a52fb5772442c" /><Relationship Type="http://schemas.openxmlformats.org/officeDocument/2006/relationships/slide" Target="/ppt/slides/slide4.xml" Id="R719acdc8b63e430a" /><Relationship Type="http://schemas.openxmlformats.org/officeDocument/2006/relationships/slide" Target="/ppt/slides/slide5.xml" Id="Ra5f9161b14ee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431944851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63b82208b4596" /><Relationship Type="http://schemas.openxmlformats.org/officeDocument/2006/relationships/theme" Target="/ppt/slideMasters/theme/theme1.xml" Id="R0cdbf39037c5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63b82208b45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283e8b4b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49eec79b441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2f1e207ea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2e0dfe18d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2bc9b6ada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SCANSYSTEM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982 852 072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SCANSYSTEM AS</a:t>
            </a:r>
          </a:p>
        </p:txBody>
      </p:sp>
    </p:spTree>
  </p:cSld>
  <p:clrMapOvr>
    <a:masterClrMapping xmlns:a="http://schemas.openxmlformats.org/drawingml/2006/main"/>
  </p:clrMapOvr>
</p:sld>
</file>