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902a39742a47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33a14f8e92410e"/>
  </p:sldMasterIdLst>
  <p:sldIdLst>
    <p:sldId xmlns:r="http://schemas.openxmlformats.org/officeDocument/2006/relationships" id="256" r:id="Re0e7ea3e9ca149e5"/>
    <p:sldId xmlns:r="http://schemas.openxmlformats.org/officeDocument/2006/relationships" id="257" r:id="R7db1d5c7fa824303"/>
    <p:sldId xmlns:r="http://schemas.openxmlformats.org/officeDocument/2006/relationships" id="258" r:id="R8feeba6452e149d2"/>
    <p:sldId xmlns:r="http://schemas.openxmlformats.org/officeDocument/2006/relationships" id="259" r:id="R5092e729355c4954"/>
    <p:sldId xmlns:r="http://schemas.openxmlformats.org/officeDocument/2006/relationships" id="260" r:id="R4eea58ec26a54395"/>
    <p:sldId xmlns:r="http://schemas.openxmlformats.org/officeDocument/2006/relationships" id="261" r:id="R39b10e36933548b0"/>
    <p:sldId xmlns:r="http://schemas.openxmlformats.org/officeDocument/2006/relationships" id="262" r:id="R2c23d32a177c47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3a14f8e92410e" /><Relationship Type="http://schemas.openxmlformats.org/officeDocument/2006/relationships/slide" Target="/ppt/slides/slide1.xml" Id="Re0e7ea3e9ca149e5" /><Relationship Type="http://schemas.openxmlformats.org/officeDocument/2006/relationships/slide" Target="/ppt/slides/slide2.xml" Id="R7db1d5c7fa824303" /><Relationship Type="http://schemas.openxmlformats.org/officeDocument/2006/relationships/slide" Target="/ppt/slides/slide3.xml" Id="R8feeba6452e149d2" /><Relationship Type="http://schemas.openxmlformats.org/officeDocument/2006/relationships/slide" Target="/ppt/slides/slide4.xml" Id="R5092e729355c4954" /><Relationship Type="http://schemas.openxmlformats.org/officeDocument/2006/relationships/slide" Target="/ppt/slides/slide5.xml" Id="R4eea58ec26a54395" /><Relationship Type="http://schemas.openxmlformats.org/officeDocument/2006/relationships/slide" Target="/ppt/slides/slide6.xml" Id="R39b10e36933548b0" /><Relationship Type="http://schemas.openxmlformats.org/officeDocument/2006/relationships/slide" Target="/ppt/slides/slide7.xml" Id="R2c23d32a177c47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e4cb0680145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11f281494449e" /><Relationship Type="http://schemas.openxmlformats.org/officeDocument/2006/relationships/theme" Target="/ppt/slideMasters/theme/theme1.xml" Id="Rfdbc07c1239b48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511f28149444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a19b70c8b41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8e15a68914e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e31b72add45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56a8d5cef43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14f6fea534c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626bc846749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0bf0f3c0243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DYRKORN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DYRKORN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DYRKORN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DYRKORN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DYRKORN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DYRKORN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3 838 072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470 263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3 287 562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4 414 295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DYRKORN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DYRKORN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DYRKORN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Me-Hatlen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982 851 661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DYRKORN AS</a:t>
            </a:r>
          </a:p>
        </p:txBody>
      </p:sp>
    </p:spTree>
  </p:cSld>
  <p:clrMapOvr>
    <a:masterClrMapping xmlns:a="http://schemas.openxmlformats.org/drawingml/2006/main"/>
  </p:clrMapOvr>
</p:sld>
</file>