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0f0e6157a24d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d8302c825a4f8a"/>
  </p:sldMasterIdLst>
  <p:sldIdLst>
    <p:sldId xmlns:r="http://schemas.openxmlformats.org/officeDocument/2006/relationships" id="256" r:id="Rae0fbab689974e8f"/>
    <p:sldId xmlns:r="http://schemas.openxmlformats.org/officeDocument/2006/relationships" id="257" r:id="Rb89c9c7a32a84dd1"/>
    <p:sldId xmlns:r="http://schemas.openxmlformats.org/officeDocument/2006/relationships" id="258" r:id="R32c68de92d7a4a51"/>
    <p:sldId xmlns:r="http://schemas.openxmlformats.org/officeDocument/2006/relationships" id="259" r:id="R23ff0aaf45624149"/>
    <p:sldId xmlns:r="http://schemas.openxmlformats.org/officeDocument/2006/relationships" id="260" r:id="Rdff75e74bf41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8302c825a4f8a" /><Relationship Type="http://schemas.openxmlformats.org/officeDocument/2006/relationships/slide" Target="/ppt/slides/slide1.xml" Id="Rae0fbab689974e8f" /><Relationship Type="http://schemas.openxmlformats.org/officeDocument/2006/relationships/slide" Target="/ppt/slides/slide2.xml" Id="Rb89c9c7a32a84dd1" /><Relationship Type="http://schemas.openxmlformats.org/officeDocument/2006/relationships/slide" Target="/ppt/slides/slide3.xml" Id="R32c68de92d7a4a51" /><Relationship Type="http://schemas.openxmlformats.org/officeDocument/2006/relationships/slide" Target="/ppt/slides/slide4.xml" Id="R23ff0aaf45624149" /><Relationship Type="http://schemas.openxmlformats.org/officeDocument/2006/relationships/slide" Target="/ppt/slides/slide5.xml" Id="Rdff75e74bf41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23f7ba38a45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069bea8004b27" /><Relationship Type="http://schemas.openxmlformats.org/officeDocument/2006/relationships/theme" Target="/ppt/slideMasters/theme/theme1.xml" Id="R88b81720253441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5069bea800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6eb5f36904f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b01d8822c45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4f8958f5549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7bd15b8f944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64ac19e034e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EINAR HELGELAND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EINAR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EINAR HELGELAND ble etablert [år] og holder til i Svarstad.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EINAR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EINAR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EINAR HELGELAND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Lågendalsveien 3976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3275 Svarstad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knhe@online.no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982 850 657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EINAR HELGELAND</a:t>
            </a:r>
          </a:p>
        </p:txBody>
      </p:sp>
    </p:spTree>
  </p:cSld>
  <p:clrMapOvr>
    <a:masterClrMapping xmlns:a="http://schemas.openxmlformats.org/drawingml/2006/main"/>
  </p:clrMapOvr>
</p:sld>
</file>