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ac62d14c0d4c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7a6969af3f641b9"/>
  </p:sldMasterIdLst>
  <p:sldIdLst>
    <p:sldId xmlns:r="http://schemas.openxmlformats.org/officeDocument/2006/relationships" id="256" r:id="R4ce7b0d5ebce4ed7"/>
    <p:sldId xmlns:r="http://schemas.openxmlformats.org/officeDocument/2006/relationships" id="257" r:id="R2b3813932a174676"/>
    <p:sldId xmlns:r="http://schemas.openxmlformats.org/officeDocument/2006/relationships" id="258" r:id="R84ff2f842a3044a0"/>
    <p:sldId xmlns:r="http://schemas.openxmlformats.org/officeDocument/2006/relationships" id="259" r:id="R242523ccaeb24ac6"/>
    <p:sldId xmlns:r="http://schemas.openxmlformats.org/officeDocument/2006/relationships" id="260" r:id="Rcd722d1b99f34b15"/>
    <p:sldId xmlns:r="http://schemas.openxmlformats.org/officeDocument/2006/relationships" id="261" r:id="Rdaf584ca1f074bfe"/>
    <p:sldId xmlns:r="http://schemas.openxmlformats.org/officeDocument/2006/relationships" id="262" r:id="R8d13ce52d9e741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a6969af3f641b9" /><Relationship Type="http://schemas.openxmlformats.org/officeDocument/2006/relationships/slide" Target="/ppt/slides/slide1.xml" Id="R4ce7b0d5ebce4ed7" /><Relationship Type="http://schemas.openxmlformats.org/officeDocument/2006/relationships/slide" Target="/ppt/slides/slide2.xml" Id="R2b3813932a174676" /><Relationship Type="http://schemas.openxmlformats.org/officeDocument/2006/relationships/slide" Target="/ppt/slides/slide3.xml" Id="R84ff2f842a3044a0" /><Relationship Type="http://schemas.openxmlformats.org/officeDocument/2006/relationships/slide" Target="/ppt/slides/slide4.xml" Id="R242523ccaeb24ac6" /><Relationship Type="http://schemas.openxmlformats.org/officeDocument/2006/relationships/slide" Target="/ppt/slides/slide5.xml" Id="Rcd722d1b99f34b15" /><Relationship Type="http://schemas.openxmlformats.org/officeDocument/2006/relationships/slide" Target="/ppt/slides/slide6.xml" Id="Rdaf584ca1f074bfe" /><Relationship Type="http://schemas.openxmlformats.org/officeDocument/2006/relationships/slide" Target="/ppt/slides/slide7.xml" Id="R8d13ce52d9e741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8b283ff2f24b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36898d810248c3" /><Relationship Type="http://schemas.openxmlformats.org/officeDocument/2006/relationships/theme" Target="/ppt/slideMasters/theme/theme1.xml" Id="Rb3e0498d751341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36898d810248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2bbe3e31d442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ef032b42ca49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64d09e37b940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6c7f237be442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fed15ceb33451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d5bf1588a541c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e4438110bd43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TOR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 ENTREPRENØR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221 765 819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12 680 635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37 043 907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64 202 015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103 999 508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B-TORVUND AS  –  26,7 %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ØVERÅSEN AS  –  26,7 %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 SOLLI INVEST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DALE STEINAR  –  16,0 %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K-LIE AS  –  10,7 %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Trommedalsvegen 273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3735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50 96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firmapost@tor-entreprenor.no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982 845 475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 ENTREPRENØR AS</a:t>
            </a:r>
          </a:p>
        </p:txBody>
      </p:sp>
    </p:spTree>
  </p:cSld>
  <p:clrMapOvr>
    <a:masterClrMapping xmlns:a="http://schemas.openxmlformats.org/drawingml/2006/main"/>
  </p:clrMapOvr>
</p:sld>
</file>