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0b0b06279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bc421ef3f44bc"/>
  </p:sldMasterIdLst>
  <p:sldIdLst>
    <p:sldId xmlns:r="http://schemas.openxmlformats.org/officeDocument/2006/relationships" id="256" r:id="Rd02d1df7e8e54a09"/>
    <p:sldId xmlns:r="http://schemas.openxmlformats.org/officeDocument/2006/relationships" id="257" r:id="R7a6a757a9ec14bd7"/>
    <p:sldId xmlns:r="http://schemas.openxmlformats.org/officeDocument/2006/relationships" id="258" r:id="Ra089859ff38541fa"/>
    <p:sldId xmlns:r="http://schemas.openxmlformats.org/officeDocument/2006/relationships" id="259" r:id="R6d6947621f4e4f31"/>
    <p:sldId xmlns:r="http://schemas.openxmlformats.org/officeDocument/2006/relationships" id="260" r:id="Rd615aad5fe5c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bc421ef3f44bc" /><Relationship Type="http://schemas.openxmlformats.org/officeDocument/2006/relationships/slide" Target="/ppt/slides/slide1.xml" Id="Rd02d1df7e8e54a09" /><Relationship Type="http://schemas.openxmlformats.org/officeDocument/2006/relationships/slide" Target="/ppt/slides/slide2.xml" Id="R7a6a757a9ec14bd7" /><Relationship Type="http://schemas.openxmlformats.org/officeDocument/2006/relationships/slide" Target="/ppt/slides/slide3.xml" Id="Ra089859ff38541fa" /><Relationship Type="http://schemas.openxmlformats.org/officeDocument/2006/relationships/slide" Target="/ppt/slides/slide4.xml" Id="R6d6947621f4e4f31" /><Relationship Type="http://schemas.openxmlformats.org/officeDocument/2006/relationships/slide" Target="/ppt/slides/slide5.xml" Id="Rd615aad5fe5c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64c6165cd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33353d90d4672" /><Relationship Type="http://schemas.openxmlformats.org/officeDocument/2006/relationships/theme" Target="/ppt/slideMasters/theme/theme1.xml" Id="Rf0b888f17a344f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33353d90d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a467c4324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f0f05d6b7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5c54fcc7a41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0f202828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5d926c740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982 842 956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EKONSULT AS</a:t>
            </a:r>
          </a:p>
        </p:txBody>
      </p:sp>
    </p:spTree>
  </p:cSld>
  <p:clrMapOvr>
    <a:masterClrMapping xmlns:a="http://schemas.openxmlformats.org/drawingml/2006/main"/>
  </p:clrMapOvr>
</p:sld>
</file>