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26a554010c48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d387b8cad4c5a"/>
  </p:sldMasterIdLst>
  <p:sldIdLst>
    <p:sldId xmlns:r="http://schemas.openxmlformats.org/officeDocument/2006/relationships" id="256" r:id="R229f2620b2aa41b1"/>
    <p:sldId xmlns:r="http://schemas.openxmlformats.org/officeDocument/2006/relationships" id="257" r:id="Rfe9d52a6eb9f47e5"/>
    <p:sldId xmlns:r="http://schemas.openxmlformats.org/officeDocument/2006/relationships" id="258" r:id="Re207ef3b2a8a4254"/>
    <p:sldId xmlns:r="http://schemas.openxmlformats.org/officeDocument/2006/relationships" id="259" r:id="R5bcf7acd70854aee"/>
    <p:sldId xmlns:r="http://schemas.openxmlformats.org/officeDocument/2006/relationships" id="260" r:id="Rd681c95e2878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d387b8cad4c5a" /><Relationship Type="http://schemas.openxmlformats.org/officeDocument/2006/relationships/slide" Target="/ppt/slides/slide1.xml" Id="R229f2620b2aa41b1" /><Relationship Type="http://schemas.openxmlformats.org/officeDocument/2006/relationships/slide" Target="/ppt/slides/slide2.xml" Id="Rfe9d52a6eb9f47e5" /><Relationship Type="http://schemas.openxmlformats.org/officeDocument/2006/relationships/slide" Target="/ppt/slides/slide3.xml" Id="Re207ef3b2a8a4254" /><Relationship Type="http://schemas.openxmlformats.org/officeDocument/2006/relationships/slide" Target="/ppt/slides/slide4.xml" Id="R5bcf7acd70854aee" /><Relationship Type="http://schemas.openxmlformats.org/officeDocument/2006/relationships/slide" Target="/ppt/slides/slide5.xml" Id="Rd681c95e2878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59491bcf74a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02ea458974cc2" /><Relationship Type="http://schemas.openxmlformats.org/officeDocument/2006/relationships/theme" Target="/ppt/slideMasters/theme/theme1.xml" Id="Rc918df00224b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502ea45897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2e405b6b74d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c2c63f29e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5ff94c90a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498c36e5d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1e4807cd543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SECTOR PROTECTION EUROPE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SECTOR PROTECTION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SECTOR PROTECTION EUROPE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SECTOR PROTECTION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SECTOR PROTECTION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SECTOR PROTECTION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982 832 950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SECTOR PROTECTION EUROPE AS</a:t>
            </a:r>
          </a:p>
        </p:txBody>
      </p:sp>
    </p:spTree>
  </p:cSld>
  <p:clrMapOvr>
    <a:masterClrMapping xmlns:a="http://schemas.openxmlformats.org/drawingml/2006/main"/>
  </p:clrMapOvr>
</p:sld>
</file>