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2dfef93c00d4d6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d1d3a98b20e450d"/>
  </p:sldMasterIdLst>
  <p:sldIdLst>
    <p:sldId xmlns:r="http://schemas.openxmlformats.org/officeDocument/2006/relationships" id="256" r:id="Rbb86fe7c204f465c"/>
    <p:sldId xmlns:r="http://schemas.openxmlformats.org/officeDocument/2006/relationships" id="257" r:id="Rcdf50258d5e44995"/>
    <p:sldId xmlns:r="http://schemas.openxmlformats.org/officeDocument/2006/relationships" id="258" r:id="Rd85f84212a43453d"/>
    <p:sldId xmlns:r="http://schemas.openxmlformats.org/officeDocument/2006/relationships" id="259" r:id="R777b906860534d7b"/>
    <p:sldId xmlns:r="http://schemas.openxmlformats.org/officeDocument/2006/relationships" id="260" r:id="Rb33502f64f904355"/>
    <p:sldId xmlns:r="http://schemas.openxmlformats.org/officeDocument/2006/relationships" id="261" r:id="R173a8fdeb7a24b0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d1d3a98b20e450d" /><Relationship Type="http://schemas.openxmlformats.org/officeDocument/2006/relationships/slide" Target="/ppt/slides/slide1.xml" Id="Rbb86fe7c204f465c" /><Relationship Type="http://schemas.openxmlformats.org/officeDocument/2006/relationships/slide" Target="/ppt/slides/slide2.xml" Id="Rcdf50258d5e44995" /><Relationship Type="http://schemas.openxmlformats.org/officeDocument/2006/relationships/slide" Target="/ppt/slides/slide3.xml" Id="Rd85f84212a43453d" /><Relationship Type="http://schemas.openxmlformats.org/officeDocument/2006/relationships/slide" Target="/ppt/slides/slide4.xml" Id="R777b906860534d7b" /><Relationship Type="http://schemas.openxmlformats.org/officeDocument/2006/relationships/slide" Target="/ppt/slides/slide5.xml" Id="Rb33502f64f904355" /><Relationship Type="http://schemas.openxmlformats.org/officeDocument/2006/relationships/slide" Target="/ppt/slides/slide6.xml" Id="R173a8fdeb7a24b0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773c7517a8f44b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4ed574ef294178" /><Relationship Type="http://schemas.openxmlformats.org/officeDocument/2006/relationships/theme" Target="/ppt/slideMasters/theme/theme1.xml" Id="R056929f3a93942a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24ed574ef29417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2b90fe1131466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438e2db52747a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2160981a4a40e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4178182082474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18e93f2f224db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1d67d174f94f0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ANDERS REGNSKAP Anders Undheim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ANDERS REGNSKAP Anders Undheim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ANDERS REGNSKAP Anders Undheim ble etablert [år] og holder til i Lye.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ANDERS REGNSKAP Anders Undheim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ANDERS REGNSKAP Anders Undheim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ANDERS REGNSKAP Anders Undheim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886 200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628 355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628 505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−63 886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136 516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ANDERS REGNSKAP Anders Undheim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Svalevegen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4347 Lye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51 48 85 23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982 825 733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ANDERS REGNSKAP Anders Undheim</a:t>
            </a:r>
          </a:p>
        </p:txBody>
      </p:sp>
    </p:spTree>
  </p:cSld>
  <p:clrMapOvr>
    <a:masterClrMapping xmlns:a="http://schemas.openxmlformats.org/drawingml/2006/main"/>
  </p:clrMapOvr>
</p:sld>
</file>