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14bb6325904f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afdd66bfbd474c"/>
  </p:sldMasterIdLst>
  <p:sldIdLst>
    <p:sldId xmlns:r="http://schemas.openxmlformats.org/officeDocument/2006/relationships" id="256" r:id="R75469d69f7e74773"/>
    <p:sldId xmlns:r="http://schemas.openxmlformats.org/officeDocument/2006/relationships" id="257" r:id="R84c201fdfced4f3a"/>
    <p:sldId xmlns:r="http://schemas.openxmlformats.org/officeDocument/2006/relationships" id="258" r:id="R8848a3daa14d484a"/>
    <p:sldId xmlns:r="http://schemas.openxmlformats.org/officeDocument/2006/relationships" id="259" r:id="R67a03e14bc89493d"/>
    <p:sldId xmlns:r="http://schemas.openxmlformats.org/officeDocument/2006/relationships" id="260" r:id="Rc4db2af573434b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afdd66bfbd474c" /><Relationship Type="http://schemas.openxmlformats.org/officeDocument/2006/relationships/slide" Target="/ppt/slides/slide1.xml" Id="R75469d69f7e74773" /><Relationship Type="http://schemas.openxmlformats.org/officeDocument/2006/relationships/slide" Target="/ppt/slides/slide2.xml" Id="R84c201fdfced4f3a" /><Relationship Type="http://schemas.openxmlformats.org/officeDocument/2006/relationships/slide" Target="/ppt/slides/slide3.xml" Id="R8848a3daa14d484a" /><Relationship Type="http://schemas.openxmlformats.org/officeDocument/2006/relationships/slide" Target="/ppt/slides/slide4.xml" Id="R67a03e14bc89493d" /><Relationship Type="http://schemas.openxmlformats.org/officeDocument/2006/relationships/slide" Target="/ppt/slides/slide5.xml" Id="Rc4db2af573434b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d5ff81ad794e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63f41635a4ff6" /><Relationship Type="http://schemas.openxmlformats.org/officeDocument/2006/relationships/theme" Target="/ppt/slideMasters/theme/theme1.xml" Id="Rfaeb459211324a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a63f41635a4f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ca5670e0c4e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47a335de14d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498fe600c4f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9a95ad66842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f096afa5448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SENTER TV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TV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SENTER TV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TV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TV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TV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982 810 000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TV SERVICE AS</a:t>
            </a:r>
          </a:p>
        </p:txBody>
      </p:sp>
    </p:spTree>
  </p:cSld>
  <p:clrMapOvr>
    <a:masterClrMapping xmlns:a="http://schemas.openxmlformats.org/drawingml/2006/main"/>
  </p:clrMapOvr>
</p:sld>
</file>