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15215065124d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ce493cfbd84c3a"/>
  </p:sldMasterIdLst>
  <p:sldIdLst>
    <p:sldId xmlns:r="http://schemas.openxmlformats.org/officeDocument/2006/relationships" id="256" r:id="Rfab50a1633fd4442"/>
    <p:sldId xmlns:r="http://schemas.openxmlformats.org/officeDocument/2006/relationships" id="257" r:id="R2f111fcc872e4a6b"/>
    <p:sldId xmlns:r="http://schemas.openxmlformats.org/officeDocument/2006/relationships" id="258" r:id="R61566a4e19494f3a"/>
    <p:sldId xmlns:r="http://schemas.openxmlformats.org/officeDocument/2006/relationships" id="259" r:id="R9086beee2d874a39"/>
    <p:sldId xmlns:r="http://schemas.openxmlformats.org/officeDocument/2006/relationships" id="260" r:id="R1a8ac4129e964bbc"/>
    <p:sldId xmlns:r="http://schemas.openxmlformats.org/officeDocument/2006/relationships" id="261" r:id="R0f4c9b5bd8194305"/>
    <p:sldId xmlns:r="http://schemas.openxmlformats.org/officeDocument/2006/relationships" id="262" r:id="Rddbf27f497f84c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ce493cfbd84c3a" /><Relationship Type="http://schemas.openxmlformats.org/officeDocument/2006/relationships/slide" Target="/ppt/slides/slide1.xml" Id="Rfab50a1633fd4442" /><Relationship Type="http://schemas.openxmlformats.org/officeDocument/2006/relationships/slide" Target="/ppt/slides/slide2.xml" Id="R2f111fcc872e4a6b" /><Relationship Type="http://schemas.openxmlformats.org/officeDocument/2006/relationships/slide" Target="/ppt/slides/slide3.xml" Id="R61566a4e19494f3a" /><Relationship Type="http://schemas.openxmlformats.org/officeDocument/2006/relationships/slide" Target="/ppt/slides/slide4.xml" Id="R9086beee2d874a39" /><Relationship Type="http://schemas.openxmlformats.org/officeDocument/2006/relationships/slide" Target="/ppt/slides/slide5.xml" Id="R1a8ac4129e964bbc" /><Relationship Type="http://schemas.openxmlformats.org/officeDocument/2006/relationships/slide" Target="/ppt/slides/slide6.xml" Id="R0f4c9b5bd8194305" /><Relationship Type="http://schemas.openxmlformats.org/officeDocument/2006/relationships/slide" Target="/ppt/slides/slide7.xml" Id="Rddbf27f497f84c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771c546cf94e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49c958e6945bd" /><Relationship Type="http://schemas.openxmlformats.org/officeDocument/2006/relationships/theme" Target="/ppt/slideMasters/theme/theme1.xml" Id="Rdb01b6a9158f44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c49c958e6945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f94c4545148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eff0c8e7c48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c89761518b41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f84d9896543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1bfca342144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b5a8ca4f048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87c9cfce445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ARILD ANDERSEN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ARILD ANDERSEN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ARILD ANDERSEN AS ble etablert [år] og holder til i Torp.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ARILD ANDERSEN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ARILD ANDERSEN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ARILD ANDERSEN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26 490 063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544 695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381 453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6 534 329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18 809 729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ARILD ANDERSEN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SVERRE ANDERSEN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JP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ARILD ANDERSEN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Strykerveien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1658 Torp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36 00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982 798 620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ARILD ANDERSEN AS</a:t>
            </a:r>
          </a:p>
        </p:txBody>
      </p:sp>
    </p:spTree>
  </p:cSld>
  <p:clrMapOvr>
    <a:masterClrMapping xmlns:a="http://schemas.openxmlformats.org/drawingml/2006/main"/>
  </p:clrMapOvr>
</p:sld>
</file>