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917f7ff8d40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49b810d5034b94"/>
  </p:sldMasterIdLst>
  <p:sldIdLst>
    <p:sldId xmlns:r="http://schemas.openxmlformats.org/officeDocument/2006/relationships" id="256" r:id="Re7f062f985d04625"/>
    <p:sldId xmlns:r="http://schemas.openxmlformats.org/officeDocument/2006/relationships" id="257" r:id="R694c44909d1a427d"/>
    <p:sldId xmlns:r="http://schemas.openxmlformats.org/officeDocument/2006/relationships" id="258" r:id="R1ed019abbf794dbd"/>
    <p:sldId xmlns:r="http://schemas.openxmlformats.org/officeDocument/2006/relationships" id="259" r:id="Rf84b3cbcbe6a4675"/>
    <p:sldId xmlns:r="http://schemas.openxmlformats.org/officeDocument/2006/relationships" id="260" r:id="Rf9e6c4e1170d4b32"/>
    <p:sldId xmlns:r="http://schemas.openxmlformats.org/officeDocument/2006/relationships" id="261" r:id="Rf3a47d39370e4d3e"/>
    <p:sldId xmlns:r="http://schemas.openxmlformats.org/officeDocument/2006/relationships" id="262" r:id="Rff0fef135ae340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9b810d5034b94" /><Relationship Type="http://schemas.openxmlformats.org/officeDocument/2006/relationships/slide" Target="/ppt/slides/slide1.xml" Id="Re7f062f985d04625" /><Relationship Type="http://schemas.openxmlformats.org/officeDocument/2006/relationships/slide" Target="/ppt/slides/slide2.xml" Id="R694c44909d1a427d" /><Relationship Type="http://schemas.openxmlformats.org/officeDocument/2006/relationships/slide" Target="/ppt/slides/slide3.xml" Id="R1ed019abbf794dbd" /><Relationship Type="http://schemas.openxmlformats.org/officeDocument/2006/relationships/slide" Target="/ppt/slides/slide4.xml" Id="Rf84b3cbcbe6a4675" /><Relationship Type="http://schemas.openxmlformats.org/officeDocument/2006/relationships/slide" Target="/ppt/slides/slide5.xml" Id="Rf9e6c4e1170d4b32" /><Relationship Type="http://schemas.openxmlformats.org/officeDocument/2006/relationships/slide" Target="/ppt/slides/slide6.xml" Id="Rf3a47d39370e4d3e" /><Relationship Type="http://schemas.openxmlformats.org/officeDocument/2006/relationships/slide" Target="/ppt/slides/slide7.xml" Id="Rff0fef135ae340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7d88b977b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5975dc1c146d5" /><Relationship Type="http://schemas.openxmlformats.org/officeDocument/2006/relationships/theme" Target="/ppt/slideMasters/theme/theme1.xml" Id="R988905b070a2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5975dc1c1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e25afcdda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dd301d99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be196970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ed63ccf67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1fa778005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1b7d8b071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722032f76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HASLELUND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HASLELUND HOLDING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−6 462 039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82 796 379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609 488 121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612 815 398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HOEL SPENCER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ELISABETH HOEL JOHNSON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OLAV HOEL  –  30,3 %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OLAV HOEL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roar.hoel@rh-finans.com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982 797 705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HASLELUND HOLDING AS</a:t>
            </a:r>
          </a:p>
        </p:txBody>
      </p:sp>
    </p:spTree>
  </p:cSld>
  <p:clrMapOvr>
    <a:masterClrMapping xmlns:a="http://schemas.openxmlformats.org/drawingml/2006/main"/>
  </p:clrMapOvr>
</p:sld>
</file>