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63d325395845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9e809863b1452f"/>
  </p:sldMasterIdLst>
  <p:sldIdLst>
    <p:sldId xmlns:r="http://schemas.openxmlformats.org/officeDocument/2006/relationships" id="256" r:id="Rea2526c1ba274909"/>
    <p:sldId xmlns:r="http://schemas.openxmlformats.org/officeDocument/2006/relationships" id="257" r:id="Rfec95dfffda54383"/>
    <p:sldId xmlns:r="http://schemas.openxmlformats.org/officeDocument/2006/relationships" id="258" r:id="Rce296cc4437d4e45"/>
    <p:sldId xmlns:r="http://schemas.openxmlformats.org/officeDocument/2006/relationships" id="259" r:id="R0b6e1340dede4ab1"/>
    <p:sldId xmlns:r="http://schemas.openxmlformats.org/officeDocument/2006/relationships" id="260" r:id="R3479a30ec8334c9c"/>
    <p:sldId xmlns:r="http://schemas.openxmlformats.org/officeDocument/2006/relationships" id="261" r:id="R681f8ce6ef3d41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9e809863b1452f" /><Relationship Type="http://schemas.openxmlformats.org/officeDocument/2006/relationships/slide" Target="/ppt/slides/slide1.xml" Id="Rea2526c1ba274909" /><Relationship Type="http://schemas.openxmlformats.org/officeDocument/2006/relationships/slide" Target="/ppt/slides/slide2.xml" Id="Rfec95dfffda54383" /><Relationship Type="http://schemas.openxmlformats.org/officeDocument/2006/relationships/slide" Target="/ppt/slides/slide3.xml" Id="Rce296cc4437d4e45" /><Relationship Type="http://schemas.openxmlformats.org/officeDocument/2006/relationships/slide" Target="/ppt/slides/slide4.xml" Id="R0b6e1340dede4ab1" /><Relationship Type="http://schemas.openxmlformats.org/officeDocument/2006/relationships/slide" Target="/ppt/slides/slide5.xml" Id="R3479a30ec8334c9c" /><Relationship Type="http://schemas.openxmlformats.org/officeDocument/2006/relationships/slide" Target="/ppt/slides/slide6.xml" Id="R681f8ce6ef3d41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ea4a861d954a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76c256913e4717" /><Relationship Type="http://schemas.openxmlformats.org/officeDocument/2006/relationships/theme" Target="/ppt/slideMasters/theme/theme1.xml" Id="Rc8368799a2844c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76c256913e47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5abf5be7c4d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f9b48f0e4142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dcbf641194f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c6f59ca1ff48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d39a96e29d4a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850fb191f74a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FARGEGALLERIET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FARGEGALLERIET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FARGEGALLERIET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FARGEGALLERIET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FARGEGALLERIET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FARGEGALLERIET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14 240 635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−1 758 164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−1 730 590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418 137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7 037 917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FARGEGALLERIET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982 796 458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FARGEGALLERIET AS</a:t>
            </a:r>
          </a:p>
        </p:txBody>
      </p:sp>
    </p:spTree>
  </p:cSld>
  <p:clrMapOvr>
    <a:masterClrMapping xmlns:a="http://schemas.openxmlformats.org/drawingml/2006/main"/>
  </p:clrMapOvr>
</p:sld>
</file>