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de33ed6664b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ed40208498435d"/>
  </p:sldMasterIdLst>
  <p:sldIdLst>
    <p:sldId xmlns:r="http://schemas.openxmlformats.org/officeDocument/2006/relationships" id="256" r:id="R9915f1346fbb4e7c"/>
    <p:sldId xmlns:r="http://schemas.openxmlformats.org/officeDocument/2006/relationships" id="257" r:id="R970a334925af408f"/>
    <p:sldId xmlns:r="http://schemas.openxmlformats.org/officeDocument/2006/relationships" id="258" r:id="R0aa64b36106b4ee9"/>
    <p:sldId xmlns:r="http://schemas.openxmlformats.org/officeDocument/2006/relationships" id="259" r:id="R5dd5ac40a03a4e43"/>
    <p:sldId xmlns:r="http://schemas.openxmlformats.org/officeDocument/2006/relationships" id="260" r:id="Rbb61fb1a6d9748c5"/>
    <p:sldId xmlns:r="http://schemas.openxmlformats.org/officeDocument/2006/relationships" id="261" r:id="R74fd17f3c4234072"/>
    <p:sldId xmlns:r="http://schemas.openxmlformats.org/officeDocument/2006/relationships" id="262" r:id="R65689ec0effa43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d40208498435d" /><Relationship Type="http://schemas.openxmlformats.org/officeDocument/2006/relationships/slide" Target="/ppt/slides/slide1.xml" Id="R9915f1346fbb4e7c" /><Relationship Type="http://schemas.openxmlformats.org/officeDocument/2006/relationships/slide" Target="/ppt/slides/slide2.xml" Id="R970a334925af408f" /><Relationship Type="http://schemas.openxmlformats.org/officeDocument/2006/relationships/slide" Target="/ppt/slides/slide3.xml" Id="R0aa64b36106b4ee9" /><Relationship Type="http://schemas.openxmlformats.org/officeDocument/2006/relationships/slide" Target="/ppt/slides/slide4.xml" Id="R5dd5ac40a03a4e43" /><Relationship Type="http://schemas.openxmlformats.org/officeDocument/2006/relationships/slide" Target="/ppt/slides/slide5.xml" Id="Rbb61fb1a6d9748c5" /><Relationship Type="http://schemas.openxmlformats.org/officeDocument/2006/relationships/slide" Target="/ppt/slides/slide6.xml" Id="R74fd17f3c4234072" /><Relationship Type="http://schemas.openxmlformats.org/officeDocument/2006/relationships/slide" Target="/ppt/slides/slide7.xml" Id="R65689ec0effa43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974fcdbde4e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dee3214574cfe" /><Relationship Type="http://schemas.openxmlformats.org/officeDocument/2006/relationships/theme" Target="/ppt/slideMasters/theme/theme1.xml" Id="R7d2ba4c1d8b54c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cdee3214574c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298c7c615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f1ad36445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56809cb2245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724513565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02242d32b40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2ba413ec946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07bd6146d40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DAHL INVEST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5 103 116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59 523 542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66 311 986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MAGNAR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Sauarvegen 218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3677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982 795 605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DAHL INVEST AS</a:t>
            </a:r>
          </a:p>
        </p:txBody>
      </p:sp>
    </p:spTree>
  </p:cSld>
  <p:clrMapOvr>
    <a:masterClrMapping xmlns:a="http://schemas.openxmlformats.org/drawingml/2006/main"/>
  </p:clrMapOvr>
</p:sld>
</file>