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4c684573a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b1963c97b3426e"/>
  </p:sldMasterIdLst>
  <p:sldIdLst>
    <p:sldId xmlns:r="http://schemas.openxmlformats.org/officeDocument/2006/relationships" id="256" r:id="Rd753f340d8804961"/>
    <p:sldId xmlns:r="http://schemas.openxmlformats.org/officeDocument/2006/relationships" id="257" r:id="Ra634607a7ff746ee"/>
    <p:sldId xmlns:r="http://schemas.openxmlformats.org/officeDocument/2006/relationships" id="258" r:id="Rff5c0c7d9396487a"/>
    <p:sldId xmlns:r="http://schemas.openxmlformats.org/officeDocument/2006/relationships" id="259" r:id="Re0923c343aa44ce0"/>
    <p:sldId xmlns:r="http://schemas.openxmlformats.org/officeDocument/2006/relationships" id="260" r:id="Rfd541429821845cc"/>
    <p:sldId xmlns:r="http://schemas.openxmlformats.org/officeDocument/2006/relationships" id="261" r:id="Rc94c9b725262408c"/>
    <p:sldId xmlns:r="http://schemas.openxmlformats.org/officeDocument/2006/relationships" id="262" r:id="R0006ac17894c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1963c97b3426e" /><Relationship Type="http://schemas.openxmlformats.org/officeDocument/2006/relationships/slide" Target="/ppt/slides/slide1.xml" Id="Rd753f340d8804961" /><Relationship Type="http://schemas.openxmlformats.org/officeDocument/2006/relationships/slide" Target="/ppt/slides/slide2.xml" Id="Ra634607a7ff746ee" /><Relationship Type="http://schemas.openxmlformats.org/officeDocument/2006/relationships/slide" Target="/ppt/slides/slide3.xml" Id="Rff5c0c7d9396487a" /><Relationship Type="http://schemas.openxmlformats.org/officeDocument/2006/relationships/slide" Target="/ppt/slides/slide4.xml" Id="Re0923c343aa44ce0" /><Relationship Type="http://schemas.openxmlformats.org/officeDocument/2006/relationships/slide" Target="/ppt/slides/slide5.xml" Id="Rfd541429821845cc" /><Relationship Type="http://schemas.openxmlformats.org/officeDocument/2006/relationships/slide" Target="/ppt/slides/slide6.xml" Id="Rc94c9b725262408c" /><Relationship Type="http://schemas.openxmlformats.org/officeDocument/2006/relationships/slide" Target="/ppt/slides/slide7.xml" Id="R0006ac17894c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ef54da926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17ed30d14bf6" /><Relationship Type="http://schemas.openxmlformats.org/officeDocument/2006/relationships/theme" Target="/ppt/slideMasters/theme/theme1.xml" Id="R5590cb019b19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917ed30d1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9d47e08fc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5d45d6af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f8c838965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795a35f0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5f1adc59a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8508b500844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97dbbc09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UPSTREAM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UPSTREAM CONSULTANTS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15 199 929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15 737 640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SÆVLAND ALF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Austråttvei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alfs@upstream.consultants.no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982 790 239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UPSTREAM CONSULTANTS AS</a:t>
            </a:r>
          </a:p>
        </p:txBody>
      </p:sp>
    </p:spTree>
  </p:cSld>
  <p:clrMapOvr>
    <a:masterClrMapping xmlns:a="http://schemas.openxmlformats.org/drawingml/2006/main"/>
  </p:clrMapOvr>
</p:sld>
</file>