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2149709a7249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746e3f460d4779"/>
  </p:sldMasterIdLst>
  <p:sldIdLst>
    <p:sldId xmlns:r="http://schemas.openxmlformats.org/officeDocument/2006/relationships" id="256" r:id="R183415a495b24710"/>
    <p:sldId xmlns:r="http://schemas.openxmlformats.org/officeDocument/2006/relationships" id="257" r:id="R1b777ddef4954e14"/>
    <p:sldId xmlns:r="http://schemas.openxmlformats.org/officeDocument/2006/relationships" id="258" r:id="Rdce8aaed6a514777"/>
    <p:sldId xmlns:r="http://schemas.openxmlformats.org/officeDocument/2006/relationships" id="259" r:id="Rb27c91796530482c"/>
    <p:sldId xmlns:r="http://schemas.openxmlformats.org/officeDocument/2006/relationships" id="260" r:id="Ra8ccc8c33bdc4a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746e3f460d4779" /><Relationship Type="http://schemas.openxmlformats.org/officeDocument/2006/relationships/slide" Target="/ppt/slides/slide1.xml" Id="R183415a495b24710" /><Relationship Type="http://schemas.openxmlformats.org/officeDocument/2006/relationships/slide" Target="/ppt/slides/slide2.xml" Id="R1b777ddef4954e14" /><Relationship Type="http://schemas.openxmlformats.org/officeDocument/2006/relationships/slide" Target="/ppt/slides/slide3.xml" Id="Rdce8aaed6a514777" /><Relationship Type="http://schemas.openxmlformats.org/officeDocument/2006/relationships/slide" Target="/ppt/slides/slide4.xml" Id="Rb27c91796530482c" /><Relationship Type="http://schemas.openxmlformats.org/officeDocument/2006/relationships/slide" Target="/ppt/slides/slide5.xml" Id="Ra8ccc8c33bdc4a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8ba96c7b8d42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9c2477f8bb4e6a" /><Relationship Type="http://schemas.openxmlformats.org/officeDocument/2006/relationships/theme" Target="/ppt/slideMasters/theme/theme1.xml" Id="R4a1533ed794947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9c2477f8bb4e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39af790e447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39b4c231c54f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43c88cfbba4f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ea7bfdc444f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3b283daf945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ZACCA ADVOKATFORETAK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ZACCA ADVOKATFORETAK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ZACCA ADVOKATFORETAK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ZACCA ADVOKATFORETAK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ZACCA ADVOKATFORETAK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ZACCA ADVOKATFORETAK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982 789 699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ZACCA ADVOKATFORETAK AS</a:t>
            </a:r>
          </a:p>
        </p:txBody>
      </p:sp>
    </p:spTree>
  </p:cSld>
  <p:clrMapOvr>
    <a:masterClrMapping xmlns:a="http://schemas.openxmlformats.org/drawingml/2006/main"/>
  </p:clrMapOvr>
</p:sld>
</file>