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a35d81e34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271eacd7cd42b2"/>
  </p:sldMasterIdLst>
  <p:sldIdLst>
    <p:sldId xmlns:r="http://schemas.openxmlformats.org/officeDocument/2006/relationships" id="256" r:id="R2bf94adc92dd4817"/>
    <p:sldId xmlns:r="http://schemas.openxmlformats.org/officeDocument/2006/relationships" id="257" r:id="R5d4ae6894e5a4af7"/>
    <p:sldId xmlns:r="http://schemas.openxmlformats.org/officeDocument/2006/relationships" id="258" r:id="R7273c2ec91194d77"/>
    <p:sldId xmlns:r="http://schemas.openxmlformats.org/officeDocument/2006/relationships" id="259" r:id="Rff1bba7b33d64d52"/>
    <p:sldId xmlns:r="http://schemas.openxmlformats.org/officeDocument/2006/relationships" id="260" r:id="Rd7971e8b52084c05"/>
    <p:sldId xmlns:r="http://schemas.openxmlformats.org/officeDocument/2006/relationships" id="261" r:id="R888c1d4b3a7e487e"/>
    <p:sldId xmlns:r="http://schemas.openxmlformats.org/officeDocument/2006/relationships" id="262" r:id="R152abf00ae894a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71eacd7cd42b2" /><Relationship Type="http://schemas.openxmlformats.org/officeDocument/2006/relationships/slide" Target="/ppt/slides/slide1.xml" Id="R2bf94adc92dd4817" /><Relationship Type="http://schemas.openxmlformats.org/officeDocument/2006/relationships/slide" Target="/ppt/slides/slide2.xml" Id="R5d4ae6894e5a4af7" /><Relationship Type="http://schemas.openxmlformats.org/officeDocument/2006/relationships/slide" Target="/ppt/slides/slide3.xml" Id="R7273c2ec91194d77" /><Relationship Type="http://schemas.openxmlformats.org/officeDocument/2006/relationships/slide" Target="/ppt/slides/slide4.xml" Id="Rff1bba7b33d64d52" /><Relationship Type="http://schemas.openxmlformats.org/officeDocument/2006/relationships/slide" Target="/ppt/slides/slide5.xml" Id="Rd7971e8b52084c05" /><Relationship Type="http://schemas.openxmlformats.org/officeDocument/2006/relationships/slide" Target="/ppt/slides/slide6.xml" Id="R888c1d4b3a7e487e" /><Relationship Type="http://schemas.openxmlformats.org/officeDocument/2006/relationships/slide" Target="/ppt/slides/slide7.xml" Id="R152abf00ae894a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d49f672564f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e6c91edaf402e" /><Relationship Type="http://schemas.openxmlformats.org/officeDocument/2006/relationships/theme" Target="/ppt/slideMasters/theme/theme1.xml" Id="R56dbcae556b9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e6c91edaf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3264853124f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9599ca4e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7bb5e40fc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abdacd950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6faf3e6cb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6a8adc7dc48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ef1a4f712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BOAN 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6 305 185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8 774 775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17 188 874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61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982 784 573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BOAN INVEST AS</a:t>
            </a:r>
          </a:p>
        </p:txBody>
      </p:sp>
    </p:spTree>
  </p:cSld>
  <p:clrMapOvr>
    <a:masterClrMapping xmlns:a="http://schemas.openxmlformats.org/drawingml/2006/main"/>
  </p:clrMapOvr>
</p:sld>
</file>