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a697cea0e941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24709a6bec40fb"/>
  </p:sldMasterIdLst>
  <p:sldIdLst>
    <p:sldId xmlns:r="http://schemas.openxmlformats.org/officeDocument/2006/relationships" id="256" r:id="R8f02a521c63345cc"/>
    <p:sldId xmlns:r="http://schemas.openxmlformats.org/officeDocument/2006/relationships" id="257" r:id="Rd541e5667a144475"/>
    <p:sldId xmlns:r="http://schemas.openxmlformats.org/officeDocument/2006/relationships" id="258" r:id="R7567e8b95a6b4a51"/>
    <p:sldId xmlns:r="http://schemas.openxmlformats.org/officeDocument/2006/relationships" id="259" r:id="Rdde6bbf235c64b3a"/>
    <p:sldId xmlns:r="http://schemas.openxmlformats.org/officeDocument/2006/relationships" id="260" r:id="R76b8df2be23243d0"/>
    <p:sldId xmlns:r="http://schemas.openxmlformats.org/officeDocument/2006/relationships" id="261" r:id="R09bcf52f62064c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24709a6bec40fb" /><Relationship Type="http://schemas.openxmlformats.org/officeDocument/2006/relationships/slide" Target="/ppt/slides/slide1.xml" Id="R8f02a521c63345cc" /><Relationship Type="http://schemas.openxmlformats.org/officeDocument/2006/relationships/slide" Target="/ppt/slides/slide2.xml" Id="Rd541e5667a144475" /><Relationship Type="http://schemas.openxmlformats.org/officeDocument/2006/relationships/slide" Target="/ppt/slides/slide3.xml" Id="R7567e8b95a6b4a51" /><Relationship Type="http://schemas.openxmlformats.org/officeDocument/2006/relationships/slide" Target="/ppt/slides/slide4.xml" Id="Rdde6bbf235c64b3a" /><Relationship Type="http://schemas.openxmlformats.org/officeDocument/2006/relationships/slide" Target="/ppt/slides/slide5.xml" Id="R76b8df2be23243d0" /><Relationship Type="http://schemas.openxmlformats.org/officeDocument/2006/relationships/slide" Target="/ppt/slides/slide6.xml" Id="R09bcf52f62064c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9012469b944a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1b685b4624429" /><Relationship Type="http://schemas.openxmlformats.org/officeDocument/2006/relationships/theme" Target="/ppt/slideMasters/theme/theme1.xml" Id="R20b732e04d6b4d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e1b685b46244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8c95c2a5f41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de9540eb945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58cf7dd2b48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ca2dcbc3d40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026984ad94e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e5ad042bf45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ÅL 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 INSTALLASJON AS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LIHA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HAUGO1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HJEMTEC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Sundrevegen 172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08 19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post@aalinst.no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www.aalinst.no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982 777 461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INSTALLASJON AS</a:t>
            </a:r>
          </a:p>
        </p:txBody>
      </p:sp>
    </p:spTree>
  </p:cSld>
  <p:clrMapOvr>
    <a:masterClrMapping xmlns:a="http://schemas.openxmlformats.org/drawingml/2006/main"/>
  </p:clrMapOvr>
</p:sld>
</file>