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6ef58f55dc46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432054d1ba4756"/>
  </p:sldMasterIdLst>
  <p:sldIdLst>
    <p:sldId xmlns:r="http://schemas.openxmlformats.org/officeDocument/2006/relationships" id="256" r:id="R0f5f7a22f38444af"/>
    <p:sldId xmlns:r="http://schemas.openxmlformats.org/officeDocument/2006/relationships" id="257" r:id="Rcc72d403957348ff"/>
    <p:sldId xmlns:r="http://schemas.openxmlformats.org/officeDocument/2006/relationships" id="258" r:id="R1235554fc0954902"/>
    <p:sldId xmlns:r="http://schemas.openxmlformats.org/officeDocument/2006/relationships" id="259" r:id="Rb57165aa830b44fb"/>
    <p:sldId xmlns:r="http://schemas.openxmlformats.org/officeDocument/2006/relationships" id="260" r:id="Rcd65892df6a44a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32054d1ba4756" /><Relationship Type="http://schemas.openxmlformats.org/officeDocument/2006/relationships/slide" Target="/ppt/slides/slide1.xml" Id="R0f5f7a22f38444af" /><Relationship Type="http://schemas.openxmlformats.org/officeDocument/2006/relationships/slide" Target="/ppt/slides/slide2.xml" Id="Rcc72d403957348ff" /><Relationship Type="http://schemas.openxmlformats.org/officeDocument/2006/relationships/slide" Target="/ppt/slides/slide3.xml" Id="R1235554fc0954902" /><Relationship Type="http://schemas.openxmlformats.org/officeDocument/2006/relationships/slide" Target="/ppt/slides/slide4.xml" Id="Rb57165aa830b44fb" /><Relationship Type="http://schemas.openxmlformats.org/officeDocument/2006/relationships/slide" Target="/ppt/slides/slide5.xml" Id="Rcd65892df6a44a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3b9213fcb43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5b4c2fe484ad8" /><Relationship Type="http://schemas.openxmlformats.org/officeDocument/2006/relationships/theme" Target="/ppt/slideMasters/theme/theme1.xml" Id="R19098ced0f9c45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5b4c2fe484a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79b4a070542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bb2f7c1c648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02710593d41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d029a22d048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ae80657844b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982 769 949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