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a6105eb87a46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699c04a4654c18"/>
  </p:sldMasterIdLst>
  <p:sldIdLst>
    <p:sldId xmlns:r="http://schemas.openxmlformats.org/officeDocument/2006/relationships" id="256" r:id="R1439ece4378849b1"/>
    <p:sldId xmlns:r="http://schemas.openxmlformats.org/officeDocument/2006/relationships" id="257" r:id="R1e2a87ed2d9944a5"/>
    <p:sldId xmlns:r="http://schemas.openxmlformats.org/officeDocument/2006/relationships" id="258" r:id="Ra772d8593a914e9d"/>
    <p:sldId xmlns:r="http://schemas.openxmlformats.org/officeDocument/2006/relationships" id="259" r:id="Ra9c4bb5df9df4a61"/>
    <p:sldId xmlns:r="http://schemas.openxmlformats.org/officeDocument/2006/relationships" id="260" r:id="Rd19c1730d86c4c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99c04a4654c18" /><Relationship Type="http://schemas.openxmlformats.org/officeDocument/2006/relationships/slide" Target="/ppt/slides/slide1.xml" Id="R1439ece4378849b1" /><Relationship Type="http://schemas.openxmlformats.org/officeDocument/2006/relationships/slide" Target="/ppt/slides/slide2.xml" Id="R1e2a87ed2d9944a5" /><Relationship Type="http://schemas.openxmlformats.org/officeDocument/2006/relationships/slide" Target="/ppt/slides/slide3.xml" Id="Ra772d8593a914e9d" /><Relationship Type="http://schemas.openxmlformats.org/officeDocument/2006/relationships/slide" Target="/ppt/slides/slide4.xml" Id="Ra9c4bb5df9df4a61" /><Relationship Type="http://schemas.openxmlformats.org/officeDocument/2006/relationships/slide" Target="/ppt/slides/slide5.xml" Id="Rd19c1730d86c4c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305427115e46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1f4e6f8c64bd8" /><Relationship Type="http://schemas.openxmlformats.org/officeDocument/2006/relationships/theme" Target="/ppt/slideMasters/theme/theme1.xml" Id="R0bb976112db644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51f4e6f8c64b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25b7ec50a43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355cf935e49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56f6caa7f46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9bca444734c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03268d11e41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TRACETAG NORDIC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TRACETAG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TRACETAG NORDIC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TRACETAG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TRACETAG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TRACETAG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982 769 779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TRACETAG NORDIC AS</a:t>
            </a:r>
          </a:p>
        </p:txBody>
      </p:sp>
    </p:spTree>
  </p:cSld>
  <p:clrMapOvr>
    <a:masterClrMapping xmlns:a="http://schemas.openxmlformats.org/drawingml/2006/main"/>
  </p:clrMapOvr>
</p:sld>
</file>