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0056d233d847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76ceddc86401e"/>
  </p:sldMasterIdLst>
  <p:sldIdLst>
    <p:sldId xmlns:r="http://schemas.openxmlformats.org/officeDocument/2006/relationships" id="256" r:id="Rdebb3ce04d6c4891"/>
    <p:sldId xmlns:r="http://schemas.openxmlformats.org/officeDocument/2006/relationships" id="257" r:id="R13798dde4d6a4399"/>
    <p:sldId xmlns:r="http://schemas.openxmlformats.org/officeDocument/2006/relationships" id="258" r:id="R3493219473194f78"/>
    <p:sldId xmlns:r="http://schemas.openxmlformats.org/officeDocument/2006/relationships" id="259" r:id="Raa0ad2ed9102442a"/>
    <p:sldId xmlns:r="http://schemas.openxmlformats.org/officeDocument/2006/relationships" id="260" r:id="R73c48d824bbe48ad"/>
    <p:sldId xmlns:r="http://schemas.openxmlformats.org/officeDocument/2006/relationships" id="261" r:id="R05bf24d0530b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76ceddc86401e" /><Relationship Type="http://schemas.openxmlformats.org/officeDocument/2006/relationships/slide" Target="/ppt/slides/slide1.xml" Id="Rdebb3ce04d6c4891" /><Relationship Type="http://schemas.openxmlformats.org/officeDocument/2006/relationships/slide" Target="/ppt/slides/slide2.xml" Id="R13798dde4d6a4399" /><Relationship Type="http://schemas.openxmlformats.org/officeDocument/2006/relationships/slide" Target="/ppt/slides/slide3.xml" Id="R3493219473194f78" /><Relationship Type="http://schemas.openxmlformats.org/officeDocument/2006/relationships/slide" Target="/ppt/slides/slide4.xml" Id="Raa0ad2ed9102442a" /><Relationship Type="http://schemas.openxmlformats.org/officeDocument/2006/relationships/slide" Target="/ppt/slides/slide5.xml" Id="R73c48d824bbe48ad" /><Relationship Type="http://schemas.openxmlformats.org/officeDocument/2006/relationships/slide" Target="/ppt/slides/slide6.xml" Id="R05bf24d0530b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91acfb751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952a557df40d4" /><Relationship Type="http://schemas.openxmlformats.org/officeDocument/2006/relationships/theme" Target="/ppt/slideMasters/theme/theme1.xml" Id="R1b0d4790d45b42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3952a557df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3ab3ac56240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d5215727245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75b715107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9f55e023e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719a4cb784b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ed2a150ad4d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APPLIC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APPLIC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−1 057 506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7 533 473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7 758 591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982 733 103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APPLIC INVEST AS</a:t>
            </a:r>
          </a:p>
        </p:txBody>
      </p:sp>
    </p:spTree>
  </p:cSld>
  <p:clrMapOvr>
    <a:masterClrMapping xmlns:a="http://schemas.openxmlformats.org/drawingml/2006/main"/>
  </p:clrMapOvr>
</p:sld>
</file>