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fb6d4989f44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d715530d54925"/>
  </p:sldMasterIdLst>
  <p:sldIdLst>
    <p:sldId xmlns:r="http://schemas.openxmlformats.org/officeDocument/2006/relationships" id="256" r:id="R17bcd9b7afe94d49"/>
    <p:sldId xmlns:r="http://schemas.openxmlformats.org/officeDocument/2006/relationships" id="257" r:id="R12304f2cb47144d4"/>
    <p:sldId xmlns:r="http://schemas.openxmlformats.org/officeDocument/2006/relationships" id="258" r:id="Rc1269a8260964c7d"/>
    <p:sldId xmlns:r="http://schemas.openxmlformats.org/officeDocument/2006/relationships" id="259" r:id="R435ee65d92f24cae"/>
    <p:sldId xmlns:r="http://schemas.openxmlformats.org/officeDocument/2006/relationships" id="260" r:id="R0c9fe9436b1a45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d715530d54925" /><Relationship Type="http://schemas.openxmlformats.org/officeDocument/2006/relationships/slide" Target="/ppt/slides/slide1.xml" Id="R17bcd9b7afe94d49" /><Relationship Type="http://schemas.openxmlformats.org/officeDocument/2006/relationships/slide" Target="/ppt/slides/slide2.xml" Id="R12304f2cb47144d4" /><Relationship Type="http://schemas.openxmlformats.org/officeDocument/2006/relationships/slide" Target="/ppt/slides/slide3.xml" Id="Rc1269a8260964c7d" /><Relationship Type="http://schemas.openxmlformats.org/officeDocument/2006/relationships/slide" Target="/ppt/slides/slide4.xml" Id="R435ee65d92f24cae" /><Relationship Type="http://schemas.openxmlformats.org/officeDocument/2006/relationships/slide" Target="/ppt/slides/slide5.xml" Id="R0c9fe9436b1a45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66e0c93f3042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2f2974c574405" /><Relationship Type="http://schemas.openxmlformats.org/officeDocument/2006/relationships/theme" Target="/ppt/slideMasters/theme/theme1.xml" Id="Rb9e1f39924b4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2f2974c5744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6940635d3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c831c11a043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e36008d5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71cb641ac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d12fcf000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982 731 968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 CONSULT AS</a:t>
            </a:r>
          </a:p>
        </p:txBody>
      </p:sp>
    </p:spTree>
  </p:cSld>
  <p:clrMapOvr>
    <a:masterClrMapping xmlns:a="http://schemas.openxmlformats.org/drawingml/2006/main"/>
  </p:clrMapOvr>
</p:sld>
</file>