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9b4f08e8048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384d141ae4c81"/>
  </p:sldMasterIdLst>
  <p:sldIdLst>
    <p:sldId xmlns:r="http://schemas.openxmlformats.org/officeDocument/2006/relationships" id="256" r:id="Rce9c90867ecb4515"/>
    <p:sldId xmlns:r="http://schemas.openxmlformats.org/officeDocument/2006/relationships" id="257" r:id="R73c20232897741fe"/>
    <p:sldId xmlns:r="http://schemas.openxmlformats.org/officeDocument/2006/relationships" id="258" r:id="R1dac0e1a5ef84963"/>
    <p:sldId xmlns:r="http://schemas.openxmlformats.org/officeDocument/2006/relationships" id="259" r:id="R040ae35767dc4b30"/>
    <p:sldId xmlns:r="http://schemas.openxmlformats.org/officeDocument/2006/relationships" id="260" r:id="R6bc369f623cb4c1d"/>
    <p:sldId xmlns:r="http://schemas.openxmlformats.org/officeDocument/2006/relationships" id="261" r:id="Rbdb497643f074d8f"/>
    <p:sldId xmlns:r="http://schemas.openxmlformats.org/officeDocument/2006/relationships" id="262" r:id="Rfd24a0c96ee94e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384d141ae4c81" /><Relationship Type="http://schemas.openxmlformats.org/officeDocument/2006/relationships/slide" Target="/ppt/slides/slide1.xml" Id="Rce9c90867ecb4515" /><Relationship Type="http://schemas.openxmlformats.org/officeDocument/2006/relationships/slide" Target="/ppt/slides/slide2.xml" Id="R73c20232897741fe" /><Relationship Type="http://schemas.openxmlformats.org/officeDocument/2006/relationships/slide" Target="/ppt/slides/slide3.xml" Id="R1dac0e1a5ef84963" /><Relationship Type="http://schemas.openxmlformats.org/officeDocument/2006/relationships/slide" Target="/ppt/slides/slide4.xml" Id="R040ae35767dc4b30" /><Relationship Type="http://schemas.openxmlformats.org/officeDocument/2006/relationships/slide" Target="/ppt/slides/slide5.xml" Id="R6bc369f623cb4c1d" /><Relationship Type="http://schemas.openxmlformats.org/officeDocument/2006/relationships/slide" Target="/ppt/slides/slide6.xml" Id="Rbdb497643f074d8f" /><Relationship Type="http://schemas.openxmlformats.org/officeDocument/2006/relationships/slide" Target="/ppt/slides/slide7.xml" Id="Rfd24a0c96ee94e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268dcefc4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26b6ff731435f" /><Relationship Type="http://schemas.openxmlformats.org/officeDocument/2006/relationships/theme" Target="/ppt/slideMasters/theme/theme1.xml" Id="R80a764ff00b8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26b6ff73143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ae374084e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9f3e97fd1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db4a405fa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52a60b46b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d03962367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a7705f4e842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e9a553f89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MOELVEN SPESIALTRE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MOELVEN SPESIALTRE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MOELVEN SPESIALTRE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MOELVEN SPESIALTRE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MOELVEN SPESIALTRE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MOELVEN SPESIALTRE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MOELVEN SPESIALTRE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MOELVEN INDUSTRIER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MOELVEN SPESIALTRE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95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post.wood@moelven.no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www.moelven.no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982 680 913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MOELVEN SPESIALTRE AS</a:t>
            </a:r>
          </a:p>
        </p:txBody>
      </p:sp>
    </p:spTree>
  </p:cSld>
  <p:clrMapOvr>
    <a:masterClrMapping xmlns:a="http://schemas.openxmlformats.org/drawingml/2006/main"/>
  </p:clrMapOvr>
</p:sld>
</file>