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63e9ab2bb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618d7ebc9418b"/>
  </p:sldMasterIdLst>
  <p:sldIdLst>
    <p:sldId xmlns:r="http://schemas.openxmlformats.org/officeDocument/2006/relationships" id="256" r:id="Rafd2341effa24a48"/>
    <p:sldId xmlns:r="http://schemas.openxmlformats.org/officeDocument/2006/relationships" id="257" r:id="Rdc9e8f69b6df4352"/>
    <p:sldId xmlns:r="http://schemas.openxmlformats.org/officeDocument/2006/relationships" id="258" r:id="Rdfaca2cc6cd04721"/>
    <p:sldId xmlns:r="http://schemas.openxmlformats.org/officeDocument/2006/relationships" id="259" r:id="R23f2d2cce1604925"/>
    <p:sldId xmlns:r="http://schemas.openxmlformats.org/officeDocument/2006/relationships" id="260" r:id="R7d6ef854695046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618d7ebc9418b" /><Relationship Type="http://schemas.openxmlformats.org/officeDocument/2006/relationships/slide" Target="/ppt/slides/slide1.xml" Id="Rafd2341effa24a48" /><Relationship Type="http://schemas.openxmlformats.org/officeDocument/2006/relationships/slide" Target="/ppt/slides/slide2.xml" Id="Rdc9e8f69b6df4352" /><Relationship Type="http://schemas.openxmlformats.org/officeDocument/2006/relationships/slide" Target="/ppt/slides/slide3.xml" Id="Rdfaca2cc6cd04721" /><Relationship Type="http://schemas.openxmlformats.org/officeDocument/2006/relationships/slide" Target="/ppt/slides/slide4.xml" Id="R23f2d2cce1604925" /><Relationship Type="http://schemas.openxmlformats.org/officeDocument/2006/relationships/slide" Target="/ppt/slides/slide5.xml" Id="R7d6ef854695046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4620bac5b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ca46363a44cf" /><Relationship Type="http://schemas.openxmlformats.org/officeDocument/2006/relationships/theme" Target="/ppt/slideMasters/theme/theme1.xml" Id="Rcf2ed4692a7649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dca46363a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f85311e9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216b0f110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7138befb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1d8da1323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ae237d096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GEEN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GEEN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982 670 195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GEEN EIENDOMSUTVIKLING AS</a:t>
            </a:r>
          </a:p>
        </p:txBody>
      </p:sp>
    </p:spTree>
  </p:cSld>
  <p:clrMapOvr>
    <a:masterClrMapping xmlns:a="http://schemas.openxmlformats.org/drawingml/2006/main"/>
  </p:clrMapOvr>
</p:sld>
</file>