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f4fe1359d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f004e8fd0d49ec"/>
  </p:sldMasterIdLst>
  <p:sldIdLst>
    <p:sldId xmlns:r="http://schemas.openxmlformats.org/officeDocument/2006/relationships" id="256" r:id="R8eb6096d66b940fe"/>
    <p:sldId xmlns:r="http://schemas.openxmlformats.org/officeDocument/2006/relationships" id="257" r:id="Rb350e851d78f4c1a"/>
    <p:sldId xmlns:r="http://schemas.openxmlformats.org/officeDocument/2006/relationships" id="258" r:id="R19a95a49093d4866"/>
    <p:sldId xmlns:r="http://schemas.openxmlformats.org/officeDocument/2006/relationships" id="259" r:id="R6100b35bdc98410e"/>
    <p:sldId xmlns:r="http://schemas.openxmlformats.org/officeDocument/2006/relationships" id="260" r:id="R42d872f0d747466e"/>
    <p:sldId xmlns:r="http://schemas.openxmlformats.org/officeDocument/2006/relationships" id="261" r:id="R5da1094847f042fe"/>
    <p:sldId xmlns:r="http://schemas.openxmlformats.org/officeDocument/2006/relationships" id="262" r:id="Rcb7cc69d39ea40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004e8fd0d49ec" /><Relationship Type="http://schemas.openxmlformats.org/officeDocument/2006/relationships/slide" Target="/ppt/slides/slide1.xml" Id="R8eb6096d66b940fe" /><Relationship Type="http://schemas.openxmlformats.org/officeDocument/2006/relationships/slide" Target="/ppt/slides/slide2.xml" Id="Rb350e851d78f4c1a" /><Relationship Type="http://schemas.openxmlformats.org/officeDocument/2006/relationships/slide" Target="/ppt/slides/slide3.xml" Id="R19a95a49093d4866" /><Relationship Type="http://schemas.openxmlformats.org/officeDocument/2006/relationships/slide" Target="/ppt/slides/slide4.xml" Id="R6100b35bdc98410e" /><Relationship Type="http://schemas.openxmlformats.org/officeDocument/2006/relationships/slide" Target="/ppt/slides/slide5.xml" Id="R42d872f0d747466e" /><Relationship Type="http://schemas.openxmlformats.org/officeDocument/2006/relationships/slide" Target="/ppt/slides/slide6.xml" Id="R5da1094847f042fe" /><Relationship Type="http://schemas.openxmlformats.org/officeDocument/2006/relationships/slide" Target="/ppt/slides/slide7.xml" Id="Rcb7cc69d39ea40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d7bcb92e147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f5ab3983f41c9" /><Relationship Type="http://schemas.openxmlformats.org/officeDocument/2006/relationships/theme" Target="/ppt/slideMasters/theme/theme1.xml" Id="R24a996775122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4f5ab3983f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048473ef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e98ff69ad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e8fe0f22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9b08ba78a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32343ba4f4d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98fe7962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400c4c87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ØKONOMI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ØKONOMI CONSULT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12 825 240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2 107 869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6 753 073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982 597 560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