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85609a65c348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0020798a1d4aaa"/>
  </p:sldMasterIdLst>
  <p:sldIdLst>
    <p:sldId xmlns:r="http://schemas.openxmlformats.org/officeDocument/2006/relationships" id="256" r:id="R509363fc085049b7"/>
    <p:sldId xmlns:r="http://schemas.openxmlformats.org/officeDocument/2006/relationships" id="257" r:id="R55bac2c4a42a4f99"/>
    <p:sldId xmlns:r="http://schemas.openxmlformats.org/officeDocument/2006/relationships" id="258" r:id="R972ceb36807d4e08"/>
    <p:sldId xmlns:r="http://schemas.openxmlformats.org/officeDocument/2006/relationships" id="259" r:id="Rab5baafaf0684049"/>
    <p:sldId xmlns:r="http://schemas.openxmlformats.org/officeDocument/2006/relationships" id="260" r:id="Ra127544faf9c47de"/>
    <p:sldId xmlns:r="http://schemas.openxmlformats.org/officeDocument/2006/relationships" id="261" r:id="R21a521b84a064e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020798a1d4aaa" /><Relationship Type="http://schemas.openxmlformats.org/officeDocument/2006/relationships/slide" Target="/ppt/slides/slide1.xml" Id="R509363fc085049b7" /><Relationship Type="http://schemas.openxmlformats.org/officeDocument/2006/relationships/slide" Target="/ppt/slides/slide2.xml" Id="R55bac2c4a42a4f99" /><Relationship Type="http://schemas.openxmlformats.org/officeDocument/2006/relationships/slide" Target="/ppt/slides/slide3.xml" Id="R972ceb36807d4e08" /><Relationship Type="http://schemas.openxmlformats.org/officeDocument/2006/relationships/slide" Target="/ppt/slides/slide4.xml" Id="Rab5baafaf0684049" /><Relationship Type="http://schemas.openxmlformats.org/officeDocument/2006/relationships/slide" Target="/ppt/slides/slide5.xml" Id="Ra127544faf9c47de" /><Relationship Type="http://schemas.openxmlformats.org/officeDocument/2006/relationships/slide" Target="/ppt/slides/slide6.xml" Id="R21a521b84a064e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0455b25ca346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d27524f1c491b" /><Relationship Type="http://schemas.openxmlformats.org/officeDocument/2006/relationships/theme" Target="/ppt/slideMasters/theme/theme1.xml" Id="R58975edf60cf4a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dd27524f1c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20447e8554e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1c28989da45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af640ca3946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a76fb035e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6e757dbe445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81391e777749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945 369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312 332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397 756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982 595 649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NORD AS</a:t>
            </a:r>
          </a:p>
        </p:txBody>
      </p:sp>
    </p:spTree>
  </p:cSld>
  <p:clrMapOvr>
    <a:masterClrMapping xmlns:a="http://schemas.openxmlformats.org/drawingml/2006/main"/>
  </p:clrMapOvr>
</p:sld>
</file>