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c630dc438d42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90c31e6b354ec5"/>
  </p:sldMasterIdLst>
  <p:sldIdLst>
    <p:sldId xmlns:r="http://schemas.openxmlformats.org/officeDocument/2006/relationships" id="256" r:id="R6217b2d0eda64946"/>
    <p:sldId xmlns:r="http://schemas.openxmlformats.org/officeDocument/2006/relationships" id="257" r:id="R69a8db8017ef4e53"/>
    <p:sldId xmlns:r="http://schemas.openxmlformats.org/officeDocument/2006/relationships" id="258" r:id="R2553a07327634b7d"/>
    <p:sldId xmlns:r="http://schemas.openxmlformats.org/officeDocument/2006/relationships" id="259" r:id="Re56213073c0c44bb"/>
    <p:sldId xmlns:r="http://schemas.openxmlformats.org/officeDocument/2006/relationships" id="260" r:id="R7e08eb14b2ef43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90c31e6b354ec5" /><Relationship Type="http://schemas.openxmlformats.org/officeDocument/2006/relationships/slide" Target="/ppt/slides/slide1.xml" Id="R6217b2d0eda64946" /><Relationship Type="http://schemas.openxmlformats.org/officeDocument/2006/relationships/slide" Target="/ppt/slides/slide2.xml" Id="R69a8db8017ef4e53" /><Relationship Type="http://schemas.openxmlformats.org/officeDocument/2006/relationships/slide" Target="/ppt/slides/slide3.xml" Id="R2553a07327634b7d" /><Relationship Type="http://schemas.openxmlformats.org/officeDocument/2006/relationships/slide" Target="/ppt/slides/slide4.xml" Id="Re56213073c0c44bb" /><Relationship Type="http://schemas.openxmlformats.org/officeDocument/2006/relationships/slide" Target="/ppt/slides/slide5.xml" Id="R7e08eb14b2ef43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6076a4addf4c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4b503d53c46f4" /><Relationship Type="http://schemas.openxmlformats.org/officeDocument/2006/relationships/theme" Target="/ppt/slideMasters/theme/theme1.xml" Id="Rfd51ad8c29bd45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b4b503d53c46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5b35a458845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d6d9dc07e42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4d8a396ca43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e5f5a30a149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5b616b74a4d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HELSEKOSTEN FOSEN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HELSEKOSTEN FOSEN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HELSEKOSTEN FOSEN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HELSEKOSTEN FOSEN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HELSEKOSTEN FOSEN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HELSEKOSTEN FOSEN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982 591 597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HELSEKOSTEN FOSEN AS</a:t>
            </a:r>
          </a:p>
        </p:txBody>
      </p:sp>
    </p:spTree>
  </p:cSld>
  <p:clrMapOvr>
    <a:masterClrMapping xmlns:a="http://schemas.openxmlformats.org/drawingml/2006/main"/>
  </p:clrMapOvr>
</p:sld>
</file>