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c55dae627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8e2e7acf94276"/>
  </p:sldMasterIdLst>
  <p:sldIdLst>
    <p:sldId xmlns:r="http://schemas.openxmlformats.org/officeDocument/2006/relationships" id="256" r:id="Rf20ba17061a045f5"/>
    <p:sldId xmlns:r="http://schemas.openxmlformats.org/officeDocument/2006/relationships" id="257" r:id="Raff3832f093c4922"/>
    <p:sldId xmlns:r="http://schemas.openxmlformats.org/officeDocument/2006/relationships" id="258" r:id="Ree6d8bc9cad440f0"/>
    <p:sldId xmlns:r="http://schemas.openxmlformats.org/officeDocument/2006/relationships" id="259" r:id="R8720514bdc7143b0"/>
    <p:sldId xmlns:r="http://schemas.openxmlformats.org/officeDocument/2006/relationships" id="260" r:id="Rd4a886209d124bbd"/>
    <p:sldId xmlns:r="http://schemas.openxmlformats.org/officeDocument/2006/relationships" id="261" r:id="R71bc7283f1bd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8e2e7acf94276" /><Relationship Type="http://schemas.openxmlformats.org/officeDocument/2006/relationships/slide" Target="/ppt/slides/slide1.xml" Id="Rf20ba17061a045f5" /><Relationship Type="http://schemas.openxmlformats.org/officeDocument/2006/relationships/slide" Target="/ppt/slides/slide2.xml" Id="Raff3832f093c4922" /><Relationship Type="http://schemas.openxmlformats.org/officeDocument/2006/relationships/slide" Target="/ppt/slides/slide3.xml" Id="Ree6d8bc9cad440f0" /><Relationship Type="http://schemas.openxmlformats.org/officeDocument/2006/relationships/slide" Target="/ppt/slides/slide4.xml" Id="R8720514bdc7143b0" /><Relationship Type="http://schemas.openxmlformats.org/officeDocument/2006/relationships/slide" Target="/ppt/slides/slide5.xml" Id="Rd4a886209d124bbd" /><Relationship Type="http://schemas.openxmlformats.org/officeDocument/2006/relationships/slide" Target="/ppt/slides/slide6.xml" Id="R71bc7283f1bd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4687db6b1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d2b62711b426d" /><Relationship Type="http://schemas.openxmlformats.org/officeDocument/2006/relationships/theme" Target="/ppt/slideMasters/theme/theme1.xml" Id="Rdb397f047a45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d2b62711b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8aec78b74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a39d9fe13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12a3a1ddf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cffe03be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c02248765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9d01120d5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NORTORC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NORTORC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982 591 430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NORTORC AS</a:t>
            </a:r>
          </a:p>
        </p:txBody>
      </p:sp>
    </p:spTree>
  </p:cSld>
  <p:clrMapOvr>
    <a:masterClrMapping xmlns:a="http://schemas.openxmlformats.org/drawingml/2006/main"/>
  </p:clrMapOvr>
</p:sld>
</file>