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6449c843f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a707ac17b4562"/>
  </p:sldMasterIdLst>
  <p:sldIdLst>
    <p:sldId xmlns:r="http://schemas.openxmlformats.org/officeDocument/2006/relationships" id="256" r:id="R7d3c8712c9c546d9"/>
    <p:sldId xmlns:r="http://schemas.openxmlformats.org/officeDocument/2006/relationships" id="257" r:id="R25f95abc73564d35"/>
    <p:sldId xmlns:r="http://schemas.openxmlformats.org/officeDocument/2006/relationships" id="258" r:id="R433d1b82d3be4147"/>
    <p:sldId xmlns:r="http://schemas.openxmlformats.org/officeDocument/2006/relationships" id="259" r:id="Re26064d7a4fe494b"/>
    <p:sldId xmlns:r="http://schemas.openxmlformats.org/officeDocument/2006/relationships" id="260" r:id="R4bc7f722dfc64af9"/>
    <p:sldId xmlns:r="http://schemas.openxmlformats.org/officeDocument/2006/relationships" id="261" r:id="Rc52e0a754a1a4236"/>
    <p:sldId xmlns:r="http://schemas.openxmlformats.org/officeDocument/2006/relationships" id="262" r:id="Rc9494e6ade70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a707ac17b4562" /><Relationship Type="http://schemas.openxmlformats.org/officeDocument/2006/relationships/slide" Target="/ppt/slides/slide1.xml" Id="R7d3c8712c9c546d9" /><Relationship Type="http://schemas.openxmlformats.org/officeDocument/2006/relationships/slide" Target="/ppt/slides/slide2.xml" Id="R25f95abc73564d35" /><Relationship Type="http://schemas.openxmlformats.org/officeDocument/2006/relationships/slide" Target="/ppt/slides/slide3.xml" Id="R433d1b82d3be4147" /><Relationship Type="http://schemas.openxmlformats.org/officeDocument/2006/relationships/slide" Target="/ppt/slides/slide4.xml" Id="Re26064d7a4fe494b" /><Relationship Type="http://schemas.openxmlformats.org/officeDocument/2006/relationships/slide" Target="/ppt/slides/slide5.xml" Id="R4bc7f722dfc64af9" /><Relationship Type="http://schemas.openxmlformats.org/officeDocument/2006/relationships/slide" Target="/ppt/slides/slide6.xml" Id="Rc52e0a754a1a4236" /><Relationship Type="http://schemas.openxmlformats.org/officeDocument/2006/relationships/slide" Target="/ppt/slides/slide7.xml" Id="Rc9494e6ade70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4e519e07a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075111e0d42bc" /><Relationship Type="http://schemas.openxmlformats.org/officeDocument/2006/relationships/theme" Target="/ppt/slideMasters/theme/theme1.xml" Id="R373616ff20b6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3075111e0d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77e7020dd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13019712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854cde9cc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9662c1a6b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eeda9542b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d7f38fd1d42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50ab925824e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ELEKTROFAG JÆREN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ELEKTROFAG JÆREN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163 588 646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15 205 814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11 646 116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16 910 095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58 077 072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RUGLAND TORBJØRN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ARNFINN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 INGVAR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RUGLAND TOM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GAMA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IKT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79 11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post@elektrofag.no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982 587 786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ELEKTROFAG JÆREN AS</a:t>
            </a:r>
          </a:p>
        </p:txBody>
      </p:sp>
    </p:spTree>
  </p:cSld>
  <p:clrMapOvr>
    <a:masterClrMapping xmlns:a="http://schemas.openxmlformats.org/drawingml/2006/main"/>
  </p:clrMapOvr>
</p:sld>
</file>