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e9714308884b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e0441583ee4388"/>
  </p:sldMasterIdLst>
  <p:sldIdLst>
    <p:sldId xmlns:r="http://schemas.openxmlformats.org/officeDocument/2006/relationships" id="256" r:id="R832062f708114edf"/>
    <p:sldId xmlns:r="http://schemas.openxmlformats.org/officeDocument/2006/relationships" id="257" r:id="R2e006f629da049ad"/>
    <p:sldId xmlns:r="http://schemas.openxmlformats.org/officeDocument/2006/relationships" id="258" r:id="R89be4a1309374111"/>
    <p:sldId xmlns:r="http://schemas.openxmlformats.org/officeDocument/2006/relationships" id="259" r:id="Rfc305e4e7b9b410f"/>
    <p:sldId xmlns:r="http://schemas.openxmlformats.org/officeDocument/2006/relationships" id="260" r:id="Ra6becfe8135646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e0441583ee4388" /><Relationship Type="http://schemas.openxmlformats.org/officeDocument/2006/relationships/slide" Target="/ppt/slides/slide1.xml" Id="R832062f708114edf" /><Relationship Type="http://schemas.openxmlformats.org/officeDocument/2006/relationships/slide" Target="/ppt/slides/slide2.xml" Id="R2e006f629da049ad" /><Relationship Type="http://schemas.openxmlformats.org/officeDocument/2006/relationships/slide" Target="/ppt/slides/slide3.xml" Id="R89be4a1309374111" /><Relationship Type="http://schemas.openxmlformats.org/officeDocument/2006/relationships/slide" Target="/ppt/slides/slide4.xml" Id="Rfc305e4e7b9b410f" /><Relationship Type="http://schemas.openxmlformats.org/officeDocument/2006/relationships/slide" Target="/ppt/slides/slide5.xml" Id="Ra6becfe8135646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87e1a734ed45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0b99db738844ba" /><Relationship Type="http://schemas.openxmlformats.org/officeDocument/2006/relationships/theme" Target="/ppt/slideMasters/theme/theme1.xml" Id="R9f0f709f9c1243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0b99db738844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4f0ed8fbeb4d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d716c0f5494b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0a4551794640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67a84d1ab340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cd9b953dcb4f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ALFHEIM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ALFHEIM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ALFHEIM 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ALFHEIM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ALFHEIM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ALFHEIM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982 586 887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ALFHEIM UTVIKLING AS</a:t>
            </a:r>
          </a:p>
        </p:txBody>
      </p:sp>
    </p:spTree>
  </p:cSld>
  <p:clrMapOvr>
    <a:masterClrMapping xmlns:a="http://schemas.openxmlformats.org/drawingml/2006/main"/>
  </p:clrMapOvr>
</p:sld>
</file>