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b32d93942e48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7d66aa41c343ea"/>
  </p:sldMasterIdLst>
  <p:sldIdLst>
    <p:sldId xmlns:r="http://schemas.openxmlformats.org/officeDocument/2006/relationships" id="256" r:id="Rc1f625d758b14a77"/>
    <p:sldId xmlns:r="http://schemas.openxmlformats.org/officeDocument/2006/relationships" id="257" r:id="Rec3fd0d7944d45e3"/>
    <p:sldId xmlns:r="http://schemas.openxmlformats.org/officeDocument/2006/relationships" id="258" r:id="Raf8dde0ede4549c7"/>
    <p:sldId xmlns:r="http://schemas.openxmlformats.org/officeDocument/2006/relationships" id="259" r:id="R51a56d9b458a40a0"/>
    <p:sldId xmlns:r="http://schemas.openxmlformats.org/officeDocument/2006/relationships" id="260" r:id="Rcb09ea86c4b94a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d66aa41c343ea" /><Relationship Type="http://schemas.openxmlformats.org/officeDocument/2006/relationships/slide" Target="/ppt/slides/slide1.xml" Id="Rc1f625d758b14a77" /><Relationship Type="http://schemas.openxmlformats.org/officeDocument/2006/relationships/slide" Target="/ppt/slides/slide2.xml" Id="Rec3fd0d7944d45e3" /><Relationship Type="http://schemas.openxmlformats.org/officeDocument/2006/relationships/slide" Target="/ppt/slides/slide3.xml" Id="Raf8dde0ede4549c7" /><Relationship Type="http://schemas.openxmlformats.org/officeDocument/2006/relationships/slide" Target="/ppt/slides/slide4.xml" Id="R51a56d9b458a40a0" /><Relationship Type="http://schemas.openxmlformats.org/officeDocument/2006/relationships/slide" Target="/ppt/slides/slide5.xml" Id="Rcb09ea86c4b94a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82a21670b4b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81b47bfc6424d" /><Relationship Type="http://schemas.openxmlformats.org/officeDocument/2006/relationships/theme" Target="/ppt/slideMasters/theme/theme1.xml" Id="R7eb861c856d04f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881b47bfc642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12771db6d4e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e71b6aa3446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e3cb7e1ea4c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c96abd62949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d26b7b68e49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KALDNES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KALDNES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KALDNES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KALDNES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KALDNES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KALDNES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982 583 829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KALDNES EIENDOMSUTVIKLING AS</a:t>
            </a:r>
          </a:p>
        </p:txBody>
      </p:sp>
    </p:spTree>
  </p:cSld>
  <p:clrMapOvr>
    <a:masterClrMapping xmlns:a="http://schemas.openxmlformats.org/drawingml/2006/main"/>
  </p:clrMapOvr>
</p:sld>
</file>