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ca3b2e900645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49ae41ed0d463b"/>
  </p:sldMasterIdLst>
  <p:sldIdLst>
    <p:sldId xmlns:r="http://schemas.openxmlformats.org/officeDocument/2006/relationships" id="256" r:id="Rc0f909acb6ce4546"/>
    <p:sldId xmlns:r="http://schemas.openxmlformats.org/officeDocument/2006/relationships" id="257" r:id="R591c5b8c73d64855"/>
    <p:sldId xmlns:r="http://schemas.openxmlformats.org/officeDocument/2006/relationships" id="258" r:id="R9d5f5e1390234d65"/>
    <p:sldId xmlns:r="http://schemas.openxmlformats.org/officeDocument/2006/relationships" id="259" r:id="R524f65048ec74c70"/>
    <p:sldId xmlns:r="http://schemas.openxmlformats.org/officeDocument/2006/relationships" id="260" r:id="Rae1758985f594107"/>
    <p:sldId xmlns:r="http://schemas.openxmlformats.org/officeDocument/2006/relationships" id="261" r:id="R89a7ab246d3245c1"/>
    <p:sldId xmlns:r="http://schemas.openxmlformats.org/officeDocument/2006/relationships" id="262" r:id="Rcf7ced75729844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9ae41ed0d463b" /><Relationship Type="http://schemas.openxmlformats.org/officeDocument/2006/relationships/slide" Target="/ppt/slides/slide1.xml" Id="Rc0f909acb6ce4546" /><Relationship Type="http://schemas.openxmlformats.org/officeDocument/2006/relationships/slide" Target="/ppt/slides/slide2.xml" Id="R591c5b8c73d64855" /><Relationship Type="http://schemas.openxmlformats.org/officeDocument/2006/relationships/slide" Target="/ppt/slides/slide3.xml" Id="R9d5f5e1390234d65" /><Relationship Type="http://schemas.openxmlformats.org/officeDocument/2006/relationships/slide" Target="/ppt/slides/slide4.xml" Id="R524f65048ec74c70" /><Relationship Type="http://schemas.openxmlformats.org/officeDocument/2006/relationships/slide" Target="/ppt/slides/slide5.xml" Id="Rae1758985f594107" /><Relationship Type="http://schemas.openxmlformats.org/officeDocument/2006/relationships/slide" Target="/ppt/slides/slide6.xml" Id="R89a7ab246d3245c1" /><Relationship Type="http://schemas.openxmlformats.org/officeDocument/2006/relationships/slide" Target="/ppt/slides/slide7.xml" Id="Rcf7ced75729844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c7f97906a34a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9523857ce4501" /><Relationship Type="http://schemas.openxmlformats.org/officeDocument/2006/relationships/theme" Target="/ppt/slideMasters/theme/theme1.xml" Id="Rf11275b9b24741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d9523857ce45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9ddf35d584b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e25a7712547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85bd3efe84c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72ade61984f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7bd0ed01d48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86bf1643748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af57a9fc34d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STESTA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1 995 868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2 020 888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STEVIK TOR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1435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94 36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982 583 632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STESTA AS</a:t>
            </a:r>
          </a:p>
        </p:txBody>
      </p:sp>
    </p:spTree>
  </p:cSld>
  <p:clrMapOvr>
    <a:masterClrMapping xmlns:a="http://schemas.openxmlformats.org/drawingml/2006/main"/>
  </p:clrMapOvr>
</p:sld>
</file>