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a4fec5063a41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6a169606574f90"/>
  </p:sldMasterIdLst>
  <p:sldIdLst>
    <p:sldId xmlns:r="http://schemas.openxmlformats.org/officeDocument/2006/relationships" id="256" r:id="Rb4524c42d7634f4c"/>
    <p:sldId xmlns:r="http://schemas.openxmlformats.org/officeDocument/2006/relationships" id="257" r:id="Rfc0b2c44ebdf437c"/>
    <p:sldId xmlns:r="http://schemas.openxmlformats.org/officeDocument/2006/relationships" id="258" r:id="R84985e1a59b84c2b"/>
    <p:sldId xmlns:r="http://schemas.openxmlformats.org/officeDocument/2006/relationships" id="259" r:id="Rb36b2c09a01a4eef"/>
    <p:sldId xmlns:r="http://schemas.openxmlformats.org/officeDocument/2006/relationships" id="260" r:id="Rfb1ed8bf5c5a4a01"/>
    <p:sldId xmlns:r="http://schemas.openxmlformats.org/officeDocument/2006/relationships" id="261" r:id="Ra853168c809f4503"/>
    <p:sldId xmlns:r="http://schemas.openxmlformats.org/officeDocument/2006/relationships" id="262" r:id="R4967e9f520db49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6a169606574f90" /><Relationship Type="http://schemas.openxmlformats.org/officeDocument/2006/relationships/slide" Target="/ppt/slides/slide1.xml" Id="Rb4524c42d7634f4c" /><Relationship Type="http://schemas.openxmlformats.org/officeDocument/2006/relationships/slide" Target="/ppt/slides/slide2.xml" Id="Rfc0b2c44ebdf437c" /><Relationship Type="http://schemas.openxmlformats.org/officeDocument/2006/relationships/slide" Target="/ppt/slides/slide3.xml" Id="R84985e1a59b84c2b" /><Relationship Type="http://schemas.openxmlformats.org/officeDocument/2006/relationships/slide" Target="/ppt/slides/slide4.xml" Id="Rb36b2c09a01a4eef" /><Relationship Type="http://schemas.openxmlformats.org/officeDocument/2006/relationships/slide" Target="/ppt/slides/slide5.xml" Id="Rfb1ed8bf5c5a4a01" /><Relationship Type="http://schemas.openxmlformats.org/officeDocument/2006/relationships/slide" Target="/ppt/slides/slide6.xml" Id="Ra853168c809f4503" /><Relationship Type="http://schemas.openxmlformats.org/officeDocument/2006/relationships/slide" Target="/ppt/slides/slide7.xml" Id="R4967e9f520db49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d95da1345f46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fa2d7e45c4b63" /><Relationship Type="http://schemas.openxmlformats.org/officeDocument/2006/relationships/theme" Target="/ppt/slideMasters/theme/theme1.xml" Id="R06cd08fe2c2c49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6fa2d7e45c4b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aff9642ed44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5ce136a8343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cb69c1ec14a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cbbc17d6d47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ae6f445e745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b5ebc096f40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06a5288914c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TVEIT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TVEIT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 UTLEIE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TVEIT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TVEIT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TVEIT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−124 059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−636 099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−648 782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8 621 079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TVEIT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F.J EIENDOM AS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 UTLEIE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TVEIT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81 21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982 576 199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TVEIT UTLEIE AS</a:t>
            </a:r>
          </a:p>
        </p:txBody>
      </p:sp>
    </p:spTree>
  </p:cSld>
  <p:clrMapOvr>
    <a:masterClrMapping xmlns:a="http://schemas.openxmlformats.org/drawingml/2006/main"/>
  </p:clrMapOvr>
</p:sld>
</file>