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6a6839317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609831bd8246ae"/>
  </p:sldMasterIdLst>
  <p:sldIdLst>
    <p:sldId xmlns:r="http://schemas.openxmlformats.org/officeDocument/2006/relationships" id="256" r:id="R33175f6e3c164014"/>
    <p:sldId xmlns:r="http://schemas.openxmlformats.org/officeDocument/2006/relationships" id="257" r:id="Re47890968ef94aa1"/>
    <p:sldId xmlns:r="http://schemas.openxmlformats.org/officeDocument/2006/relationships" id="258" r:id="Ra673e9622d7340bf"/>
    <p:sldId xmlns:r="http://schemas.openxmlformats.org/officeDocument/2006/relationships" id="259" r:id="R45e131f24b894c8f"/>
    <p:sldId xmlns:r="http://schemas.openxmlformats.org/officeDocument/2006/relationships" id="260" r:id="R26558757f58640b7"/>
    <p:sldId xmlns:r="http://schemas.openxmlformats.org/officeDocument/2006/relationships" id="261" r:id="R2cfe5912f3a74768"/>
    <p:sldId xmlns:r="http://schemas.openxmlformats.org/officeDocument/2006/relationships" id="262" r:id="R3eb48e10a15b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09831bd8246ae" /><Relationship Type="http://schemas.openxmlformats.org/officeDocument/2006/relationships/slide" Target="/ppt/slides/slide1.xml" Id="R33175f6e3c164014" /><Relationship Type="http://schemas.openxmlformats.org/officeDocument/2006/relationships/slide" Target="/ppt/slides/slide2.xml" Id="Re47890968ef94aa1" /><Relationship Type="http://schemas.openxmlformats.org/officeDocument/2006/relationships/slide" Target="/ppt/slides/slide3.xml" Id="Ra673e9622d7340bf" /><Relationship Type="http://schemas.openxmlformats.org/officeDocument/2006/relationships/slide" Target="/ppt/slides/slide4.xml" Id="R45e131f24b894c8f" /><Relationship Type="http://schemas.openxmlformats.org/officeDocument/2006/relationships/slide" Target="/ppt/slides/slide5.xml" Id="R26558757f58640b7" /><Relationship Type="http://schemas.openxmlformats.org/officeDocument/2006/relationships/slide" Target="/ppt/slides/slide6.xml" Id="R2cfe5912f3a74768" /><Relationship Type="http://schemas.openxmlformats.org/officeDocument/2006/relationships/slide" Target="/ppt/slides/slide7.xml" Id="R3eb48e10a15b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f1cfa465d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45b2620da4a87" /><Relationship Type="http://schemas.openxmlformats.org/officeDocument/2006/relationships/theme" Target="/ppt/slideMasters/theme/theme1.xml" Id="Rc561edd02ffa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45b2620da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df042ede2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bdda815b4d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2059ef48d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fa0908231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c8a4f6fdf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282381376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480f4cf0a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DREYER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DREYER ØKONOMI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1 858 201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DREYER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Krognessvegen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74 50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post@dreyers.no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www.dreyers.no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982 562 813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ØKONOMI AS</a:t>
            </a:r>
          </a:p>
        </p:txBody>
      </p:sp>
    </p:spTree>
  </p:cSld>
  <p:clrMapOvr>
    <a:masterClrMapping xmlns:a="http://schemas.openxmlformats.org/drawingml/2006/main"/>
  </p:clrMapOvr>
</p:sld>
</file>