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5c91615484a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28acfdbb94361"/>
  </p:sldMasterIdLst>
  <p:sldIdLst>
    <p:sldId xmlns:r="http://schemas.openxmlformats.org/officeDocument/2006/relationships" id="256" r:id="Rf1a725662afc4a9c"/>
    <p:sldId xmlns:r="http://schemas.openxmlformats.org/officeDocument/2006/relationships" id="257" r:id="R0f7f1df43c994a34"/>
    <p:sldId xmlns:r="http://schemas.openxmlformats.org/officeDocument/2006/relationships" id="258" r:id="R19773dda692f4b7a"/>
    <p:sldId xmlns:r="http://schemas.openxmlformats.org/officeDocument/2006/relationships" id="259" r:id="R99e762deb8e54eb1"/>
    <p:sldId xmlns:r="http://schemas.openxmlformats.org/officeDocument/2006/relationships" id="260" r:id="R8bdd8e901611491d"/>
    <p:sldId xmlns:r="http://schemas.openxmlformats.org/officeDocument/2006/relationships" id="261" r:id="R815b4b900aea4416"/>
    <p:sldId xmlns:r="http://schemas.openxmlformats.org/officeDocument/2006/relationships" id="262" r:id="Ra85682c3ffe1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28acfdbb94361" /><Relationship Type="http://schemas.openxmlformats.org/officeDocument/2006/relationships/slide" Target="/ppt/slides/slide1.xml" Id="Rf1a725662afc4a9c" /><Relationship Type="http://schemas.openxmlformats.org/officeDocument/2006/relationships/slide" Target="/ppt/slides/slide2.xml" Id="R0f7f1df43c994a34" /><Relationship Type="http://schemas.openxmlformats.org/officeDocument/2006/relationships/slide" Target="/ppt/slides/slide3.xml" Id="R19773dda692f4b7a" /><Relationship Type="http://schemas.openxmlformats.org/officeDocument/2006/relationships/slide" Target="/ppt/slides/slide4.xml" Id="R99e762deb8e54eb1" /><Relationship Type="http://schemas.openxmlformats.org/officeDocument/2006/relationships/slide" Target="/ppt/slides/slide5.xml" Id="R8bdd8e901611491d" /><Relationship Type="http://schemas.openxmlformats.org/officeDocument/2006/relationships/slide" Target="/ppt/slides/slide6.xml" Id="R815b4b900aea4416" /><Relationship Type="http://schemas.openxmlformats.org/officeDocument/2006/relationships/slide" Target="/ppt/slides/slide7.xml" Id="Ra85682c3ffe1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9e0daadda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f54e0ce904744" /><Relationship Type="http://schemas.openxmlformats.org/officeDocument/2006/relationships/theme" Target="/ppt/slideMasters/theme/theme1.xml" Id="R915718f3abd340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2f54e0ce90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3193755c2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d18603ac643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b6cb728ae4d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a416c3c0944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d69dfc3e6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663d5ca8146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7a8cdb864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 VESSELS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VESSELS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 VESSELS II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VESSELS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VESSELS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VESSELS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79 910 493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24 965 494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7 837 283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129 047 074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361 318 118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VESSELS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REMØY MANAGEMENT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VESSELS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Eggesbøvegen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6092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08 06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firmapost@remoy-management.no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982 555 833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VESSELS II AS</a:t>
            </a:r>
          </a:p>
        </p:txBody>
      </p:sp>
    </p:spTree>
  </p:cSld>
  <p:clrMapOvr>
    <a:masterClrMapping xmlns:a="http://schemas.openxmlformats.org/drawingml/2006/main"/>
  </p:clrMapOvr>
</p:sld>
</file>