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863d7d99054d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a7cd7e6cb04d63"/>
  </p:sldMasterIdLst>
  <p:sldIdLst>
    <p:sldId xmlns:r="http://schemas.openxmlformats.org/officeDocument/2006/relationships" id="256" r:id="R4e1c0f4b585b4918"/>
    <p:sldId xmlns:r="http://schemas.openxmlformats.org/officeDocument/2006/relationships" id="257" r:id="Rf6813802070d49d2"/>
    <p:sldId xmlns:r="http://schemas.openxmlformats.org/officeDocument/2006/relationships" id="258" r:id="R3076514e612547e5"/>
    <p:sldId xmlns:r="http://schemas.openxmlformats.org/officeDocument/2006/relationships" id="259" r:id="Rfeb7d7fe1f6c4a87"/>
    <p:sldId xmlns:r="http://schemas.openxmlformats.org/officeDocument/2006/relationships" id="260" r:id="Rbdd67def02f04d2d"/>
    <p:sldId xmlns:r="http://schemas.openxmlformats.org/officeDocument/2006/relationships" id="261" r:id="Rc4f2e04ede834097"/>
    <p:sldId xmlns:r="http://schemas.openxmlformats.org/officeDocument/2006/relationships" id="262" r:id="Rc6dc344799f74a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a7cd7e6cb04d63" /><Relationship Type="http://schemas.openxmlformats.org/officeDocument/2006/relationships/slide" Target="/ppt/slides/slide1.xml" Id="R4e1c0f4b585b4918" /><Relationship Type="http://schemas.openxmlformats.org/officeDocument/2006/relationships/slide" Target="/ppt/slides/slide2.xml" Id="Rf6813802070d49d2" /><Relationship Type="http://schemas.openxmlformats.org/officeDocument/2006/relationships/slide" Target="/ppt/slides/slide3.xml" Id="R3076514e612547e5" /><Relationship Type="http://schemas.openxmlformats.org/officeDocument/2006/relationships/slide" Target="/ppt/slides/slide4.xml" Id="Rfeb7d7fe1f6c4a87" /><Relationship Type="http://schemas.openxmlformats.org/officeDocument/2006/relationships/slide" Target="/ppt/slides/slide5.xml" Id="Rbdd67def02f04d2d" /><Relationship Type="http://schemas.openxmlformats.org/officeDocument/2006/relationships/slide" Target="/ppt/slides/slide6.xml" Id="Rc4f2e04ede834097" /><Relationship Type="http://schemas.openxmlformats.org/officeDocument/2006/relationships/slide" Target="/ppt/slides/slide7.xml" Id="Rc6dc344799f74a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826d96a6c846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ef935751f4352" /><Relationship Type="http://schemas.openxmlformats.org/officeDocument/2006/relationships/theme" Target="/ppt/slideMasters/theme/theme1.xml" Id="R9963ea56c55346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0ef935751f43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30671e51340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5ba49d7664c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ba97c81e943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a49c02fbd45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f9899938041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2e191605044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7369a868640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SAMASJØEN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SAMASJØEN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SAMASJØEN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SAMASJØEN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SAMASJØEN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SAMASJØEN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1 645 150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18 944 296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20 542 957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SAMASJØEN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ØSTBAKKEN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SOLBACK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SAMASJØEN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 Kjersti Misje Østbakken, Grevlingveien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kjersti.m.ostbakken@gmail.com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982 542 839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SAMASJØEN INVEST AS</a:t>
            </a:r>
          </a:p>
        </p:txBody>
      </p:sp>
    </p:spTree>
  </p:cSld>
  <p:clrMapOvr>
    <a:masterClrMapping xmlns:a="http://schemas.openxmlformats.org/drawingml/2006/main"/>
  </p:clrMapOvr>
</p:sld>
</file>