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073a64513749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ebd869cb454491"/>
  </p:sldMasterIdLst>
  <p:sldIdLst>
    <p:sldId xmlns:r="http://schemas.openxmlformats.org/officeDocument/2006/relationships" id="256" r:id="Rec8ade8315d74431"/>
    <p:sldId xmlns:r="http://schemas.openxmlformats.org/officeDocument/2006/relationships" id="257" r:id="R031ecae42d034df8"/>
    <p:sldId xmlns:r="http://schemas.openxmlformats.org/officeDocument/2006/relationships" id="258" r:id="R49b61c69d18b4b00"/>
    <p:sldId xmlns:r="http://schemas.openxmlformats.org/officeDocument/2006/relationships" id="259" r:id="Re34d494d24e141ed"/>
    <p:sldId xmlns:r="http://schemas.openxmlformats.org/officeDocument/2006/relationships" id="260" r:id="R365e0dabf0cd4f7c"/>
    <p:sldId xmlns:r="http://schemas.openxmlformats.org/officeDocument/2006/relationships" id="261" r:id="R08ab5a2866744e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ebd869cb454491" /><Relationship Type="http://schemas.openxmlformats.org/officeDocument/2006/relationships/slide" Target="/ppt/slides/slide1.xml" Id="Rec8ade8315d74431" /><Relationship Type="http://schemas.openxmlformats.org/officeDocument/2006/relationships/slide" Target="/ppt/slides/slide2.xml" Id="R031ecae42d034df8" /><Relationship Type="http://schemas.openxmlformats.org/officeDocument/2006/relationships/slide" Target="/ppt/slides/slide3.xml" Id="R49b61c69d18b4b00" /><Relationship Type="http://schemas.openxmlformats.org/officeDocument/2006/relationships/slide" Target="/ppt/slides/slide4.xml" Id="Re34d494d24e141ed" /><Relationship Type="http://schemas.openxmlformats.org/officeDocument/2006/relationships/slide" Target="/ppt/slides/slide5.xml" Id="R365e0dabf0cd4f7c" /><Relationship Type="http://schemas.openxmlformats.org/officeDocument/2006/relationships/slide" Target="/ppt/slides/slide6.xml" Id="R08ab5a2866744e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1581de741644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15a785dd74412" /><Relationship Type="http://schemas.openxmlformats.org/officeDocument/2006/relationships/theme" Target="/ppt/slideMasters/theme/theme1.xml" Id="Ra13a7990fa2e4a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d15a785dd744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ac9ab4ab6b4f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a1b833791949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797cd2f5ad41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273cf9b98248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1c4a52d764d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bf5d4312f4d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ARK AMA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 AMA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ARK AMA AS ble etablert [år] og holder til i Mysen.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 AMA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 AMA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 AMA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ANDERS CROGÅRD  –  26,7 %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ANDERSEN  –  26,7 %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SKULE STENSRUD MARSTEIN  –  26,7 %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ARK AMA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 AMA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Ordfører Voldens vei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1850 Mysen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89 09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982 534 860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 AMA AS</a:t>
            </a:r>
          </a:p>
        </p:txBody>
      </p:sp>
    </p:spTree>
  </p:cSld>
  <p:clrMapOvr>
    <a:masterClrMapping xmlns:a="http://schemas.openxmlformats.org/drawingml/2006/main"/>
  </p:clrMapOvr>
</p:sld>
</file>