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5ad529a15b47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4c83f3d3684303"/>
  </p:sldMasterIdLst>
  <p:sldIdLst>
    <p:sldId xmlns:r="http://schemas.openxmlformats.org/officeDocument/2006/relationships" id="256" r:id="Raadb63821378443d"/>
    <p:sldId xmlns:r="http://schemas.openxmlformats.org/officeDocument/2006/relationships" id="257" r:id="R9d6bb0a3107244e9"/>
    <p:sldId xmlns:r="http://schemas.openxmlformats.org/officeDocument/2006/relationships" id="258" r:id="R0eb91a205a7a426e"/>
    <p:sldId xmlns:r="http://schemas.openxmlformats.org/officeDocument/2006/relationships" id="259" r:id="Rc1c174742b6c4534"/>
    <p:sldId xmlns:r="http://schemas.openxmlformats.org/officeDocument/2006/relationships" id="260" r:id="Rea5ee14e1cb34799"/>
    <p:sldId xmlns:r="http://schemas.openxmlformats.org/officeDocument/2006/relationships" id="261" r:id="R5c502e6c0d744a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4c83f3d3684303" /><Relationship Type="http://schemas.openxmlformats.org/officeDocument/2006/relationships/slide" Target="/ppt/slides/slide1.xml" Id="Raadb63821378443d" /><Relationship Type="http://schemas.openxmlformats.org/officeDocument/2006/relationships/slide" Target="/ppt/slides/slide2.xml" Id="R9d6bb0a3107244e9" /><Relationship Type="http://schemas.openxmlformats.org/officeDocument/2006/relationships/slide" Target="/ppt/slides/slide3.xml" Id="R0eb91a205a7a426e" /><Relationship Type="http://schemas.openxmlformats.org/officeDocument/2006/relationships/slide" Target="/ppt/slides/slide4.xml" Id="Rc1c174742b6c4534" /><Relationship Type="http://schemas.openxmlformats.org/officeDocument/2006/relationships/slide" Target="/ppt/slides/slide5.xml" Id="Rea5ee14e1cb34799" /><Relationship Type="http://schemas.openxmlformats.org/officeDocument/2006/relationships/slide" Target="/ppt/slides/slide6.xml" Id="R5c502e6c0d744a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78e186dcf142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3691095764390" /><Relationship Type="http://schemas.openxmlformats.org/officeDocument/2006/relationships/theme" Target="/ppt/slideMasters/theme/theme1.xml" Id="R196d940ed6064a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b36910957643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ea51231714e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e3997f11a43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e5ae6c34f49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6eb5e649f4c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e36bfa94e4d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c2fc6e67e4e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BONAPARTE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BONAPARTE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BONAPARTE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BONAPARTE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BONAPARTE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BONAPARTE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108 441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112 130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BONAPARTE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982 533 481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BONAPARTE AS</a:t>
            </a:r>
          </a:p>
        </p:txBody>
      </p:sp>
    </p:spTree>
  </p:cSld>
  <p:clrMapOvr>
    <a:masterClrMapping xmlns:a="http://schemas.openxmlformats.org/drawingml/2006/main"/>
  </p:clrMapOvr>
</p:sld>
</file>