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59c7b41a904e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d8c86009e54fb8"/>
  </p:sldMasterIdLst>
  <p:sldIdLst>
    <p:sldId xmlns:r="http://schemas.openxmlformats.org/officeDocument/2006/relationships" id="256" r:id="Rb925729e1f3c4132"/>
    <p:sldId xmlns:r="http://schemas.openxmlformats.org/officeDocument/2006/relationships" id="257" r:id="R9c8e928d87df4c27"/>
    <p:sldId xmlns:r="http://schemas.openxmlformats.org/officeDocument/2006/relationships" id="258" r:id="R49799da324604460"/>
    <p:sldId xmlns:r="http://schemas.openxmlformats.org/officeDocument/2006/relationships" id="259" r:id="Rbff0ec22861b43f5"/>
    <p:sldId xmlns:r="http://schemas.openxmlformats.org/officeDocument/2006/relationships" id="260" r:id="R3051e0f6a6ed4158"/>
    <p:sldId xmlns:r="http://schemas.openxmlformats.org/officeDocument/2006/relationships" id="261" r:id="Rbd8835c93efd4b3e"/>
    <p:sldId xmlns:r="http://schemas.openxmlformats.org/officeDocument/2006/relationships" id="262" r:id="Rf8d7aaabb56f41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8c86009e54fb8" /><Relationship Type="http://schemas.openxmlformats.org/officeDocument/2006/relationships/slide" Target="/ppt/slides/slide1.xml" Id="Rb925729e1f3c4132" /><Relationship Type="http://schemas.openxmlformats.org/officeDocument/2006/relationships/slide" Target="/ppt/slides/slide2.xml" Id="R9c8e928d87df4c27" /><Relationship Type="http://schemas.openxmlformats.org/officeDocument/2006/relationships/slide" Target="/ppt/slides/slide3.xml" Id="R49799da324604460" /><Relationship Type="http://schemas.openxmlformats.org/officeDocument/2006/relationships/slide" Target="/ppt/slides/slide4.xml" Id="Rbff0ec22861b43f5" /><Relationship Type="http://schemas.openxmlformats.org/officeDocument/2006/relationships/slide" Target="/ppt/slides/slide5.xml" Id="R3051e0f6a6ed4158" /><Relationship Type="http://schemas.openxmlformats.org/officeDocument/2006/relationships/slide" Target="/ppt/slides/slide6.xml" Id="Rbd8835c93efd4b3e" /><Relationship Type="http://schemas.openxmlformats.org/officeDocument/2006/relationships/slide" Target="/ppt/slides/slide7.xml" Id="Rf8d7aaabb56f41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e8da3354d42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1f9fe27fa4452" /><Relationship Type="http://schemas.openxmlformats.org/officeDocument/2006/relationships/theme" Target="/ppt/slideMasters/theme/theme1.xml" Id="R4db040a171b545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41f9fe27fa44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f967e05514d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273258e5946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ad970e73941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ea34147f446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c36e11c8340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60e7eab2f49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597f5268342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KORSE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KORSE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−93 443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23 077 272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23 273 557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Tranberglia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2819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982 529 964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KORSE AS</a:t>
            </a:r>
          </a:p>
        </p:txBody>
      </p:sp>
    </p:spTree>
  </p:cSld>
  <p:clrMapOvr>
    <a:masterClrMapping xmlns:a="http://schemas.openxmlformats.org/drawingml/2006/main"/>
  </p:clrMapOvr>
</p:sld>
</file>