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89741a3404a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e0373a32f14ad9"/>
  </p:sldMasterIdLst>
  <p:sldIdLst>
    <p:sldId xmlns:r="http://schemas.openxmlformats.org/officeDocument/2006/relationships" id="256" r:id="Rf406bca8e98c4109"/>
    <p:sldId xmlns:r="http://schemas.openxmlformats.org/officeDocument/2006/relationships" id="257" r:id="R9ee5b28542764f73"/>
    <p:sldId xmlns:r="http://schemas.openxmlformats.org/officeDocument/2006/relationships" id="258" r:id="R4cdbfb40c54347f9"/>
    <p:sldId xmlns:r="http://schemas.openxmlformats.org/officeDocument/2006/relationships" id="259" r:id="R84a8641ccff545cc"/>
    <p:sldId xmlns:r="http://schemas.openxmlformats.org/officeDocument/2006/relationships" id="260" r:id="Rc9c87650bcac4a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0373a32f14ad9" /><Relationship Type="http://schemas.openxmlformats.org/officeDocument/2006/relationships/slide" Target="/ppt/slides/slide1.xml" Id="Rf406bca8e98c4109" /><Relationship Type="http://schemas.openxmlformats.org/officeDocument/2006/relationships/slide" Target="/ppt/slides/slide2.xml" Id="R9ee5b28542764f73" /><Relationship Type="http://schemas.openxmlformats.org/officeDocument/2006/relationships/slide" Target="/ppt/slides/slide3.xml" Id="R4cdbfb40c54347f9" /><Relationship Type="http://schemas.openxmlformats.org/officeDocument/2006/relationships/slide" Target="/ppt/slides/slide4.xml" Id="R84a8641ccff545cc" /><Relationship Type="http://schemas.openxmlformats.org/officeDocument/2006/relationships/slide" Target="/ppt/slides/slide5.xml" Id="Rc9c87650bcac4a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68227d789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fe887adc34dd6" /><Relationship Type="http://schemas.openxmlformats.org/officeDocument/2006/relationships/theme" Target="/ppt/slideMasters/theme/theme1.xml" Id="R6139c51c6425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bfe887adc34d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f4906387243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39766e53942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0a509c68a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d0e3f90fc47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e4c24cb57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CATHRINE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CATHRINE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CATHRINE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CATHRINE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CATHRINE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CATHRINE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982 526 469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CATHRINE AS</a:t>
            </a:r>
          </a:p>
        </p:txBody>
      </p:sp>
    </p:spTree>
  </p:cSld>
  <p:clrMapOvr>
    <a:masterClrMapping xmlns:a="http://schemas.openxmlformats.org/drawingml/2006/main"/>
  </p:clrMapOvr>
</p:sld>
</file>