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3377f65f9a4a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cbe8be391e4356"/>
  </p:sldMasterIdLst>
  <p:sldIdLst>
    <p:sldId xmlns:r="http://schemas.openxmlformats.org/officeDocument/2006/relationships" id="256" r:id="R4b22f559ec544f58"/>
    <p:sldId xmlns:r="http://schemas.openxmlformats.org/officeDocument/2006/relationships" id="257" r:id="R0faf360535364574"/>
    <p:sldId xmlns:r="http://schemas.openxmlformats.org/officeDocument/2006/relationships" id="258" r:id="Rfc9aaf23cd9d42ca"/>
    <p:sldId xmlns:r="http://schemas.openxmlformats.org/officeDocument/2006/relationships" id="259" r:id="Rda506bc673484c4c"/>
    <p:sldId xmlns:r="http://schemas.openxmlformats.org/officeDocument/2006/relationships" id="260" r:id="Re71537b4c1824b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cbe8be391e4356" /><Relationship Type="http://schemas.openxmlformats.org/officeDocument/2006/relationships/slide" Target="/ppt/slides/slide1.xml" Id="R4b22f559ec544f58" /><Relationship Type="http://schemas.openxmlformats.org/officeDocument/2006/relationships/slide" Target="/ppt/slides/slide2.xml" Id="R0faf360535364574" /><Relationship Type="http://schemas.openxmlformats.org/officeDocument/2006/relationships/slide" Target="/ppt/slides/slide3.xml" Id="Rfc9aaf23cd9d42ca" /><Relationship Type="http://schemas.openxmlformats.org/officeDocument/2006/relationships/slide" Target="/ppt/slides/slide4.xml" Id="Rda506bc673484c4c" /><Relationship Type="http://schemas.openxmlformats.org/officeDocument/2006/relationships/slide" Target="/ppt/slides/slide5.xml" Id="Re71537b4c1824b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e3b81357c748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f0343a8ec4590" /><Relationship Type="http://schemas.openxmlformats.org/officeDocument/2006/relationships/theme" Target="/ppt/slideMasters/theme/theme1.xml" Id="Re6893ae6551b49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3f0343a8ec45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e55c3a0694e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7cc1537bd45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1b986c7cc40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28be8744f4b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e8f0e58cb4e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LØBERG VVS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LØBERG VVS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LØBERG VVS ble etablert [år] og holder til i Skaun.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LØBERG VVS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LØBERG VVS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LØBERG VVS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Melbyvegen 928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7357 Skaun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982 500 737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LØBERG VVS</a:t>
            </a:r>
          </a:p>
        </p:txBody>
      </p:sp>
    </p:spTree>
  </p:cSld>
  <p:clrMapOvr>
    <a:masterClrMapping xmlns:a="http://schemas.openxmlformats.org/drawingml/2006/main"/>
  </p:clrMapOvr>
</p:sld>
</file>