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f520e1eb7f4f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800ff955345b4"/>
  </p:sldMasterIdLst>
  <p:sldIdLst>
    <p:sldId xmlns:r="http://schemas.openxmlformats.org/officeDocument/2006/relationships" id="256" r:id="R0588f2d3fe5440b9"/>
    <p:sldId xmlns:r="http://schemas.openxmlformats.org/officeDocument/2006/relationships" id="257" r:id="Re2930c04a4ed478b"/>
    <p:sldId xmlns:r="http://schemas.openxmlformats.org/officeDocument/2006/relationships" id="258" r:id="Rcf40c5f4b6eb4a73"/>
    <p:sldId xmlns:r="http://schemas.openxmlformats.org/officeDocument/2006/relationships" id="259" r:id="R61e34d3b632c4e46"/>
    <p:sldId xmlns:r="http://schemas.openxmlformats.org/officeDocument/2006/relationships" id="260" r:id="R070d44487e654d64"/>
    <p:sldId xmlns:r="http://schemas.openxmlformats.org/officeDocument/2006/relationships" id="261" r:id="Ra170ef1a8bb841ca"/>
    <p:sldId xmlns:r="http://schemas.openxmlformats.org/officeDocument/2006/relationships" id="262" r:id="R98f6b71e6d6741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800ff955345b4" /><Relationship Type="http://schemas.openxmlformats.org/officeDocument/2006/relationships/slide" Target="/ppt/slides/slide1.xml" Id="R0588f2d3fe5440b9" /><Relationship Type="http://schemas.openxmlformats.org/officeDocument/2006/relationships/slide" Target="/ppt/slides/slide2.xml" Id="Re2930c04a4ed478b" /><Relationship Type="http://schemas.openxmlformats.org/officeDocument/2006/relationships/slide" Target="/ppt/slides/slide3.xml" Id="Rcf40c5f4b6eb4a73" /><Relationship Type="http://schemas.openxmlformats.org/officeDocument/2006/relationships/slide" Target="/ppt/slides/slide4.xml" Id="R61e34d3b632c4e46" /><Relationship Type="http://schemas.openxmlformats.org/officeDocument/2006/relationships/slide" Target="/ppt/slides/slide5.xml" Id="R070d44487e654d64" /><Relationship Type="http://schemas.openxmlformats.org/officeDocument/2006/relationships/slide" Target="/ppt/slides/slide6.xml" Id="Ra170ef1a8bb841ca" /><Relationship Type="http://schemas.openxmlformats.org/officeDocument/2006/relationships/slide" Target="/ppt/slides/slide7.xml" Id="R98f6b71e6d6741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85d1ad42e4f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3c646024e4165" /><Relationship Type="http://schemas.openxmlformats.org/officeDocument/2006/relationships/theme" Target="/ppt/slideMasters/theme/theme1.xml" Id="R1f6ae8e1d3a74f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e3c646024e41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dd104a5ab48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d103d235a48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bd53a17d94a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7683206cc43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4769f911d4a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1d844aa8a46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0cf3e391e47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HÅVARD ENGEBRETSEN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ENGEBRETSEN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HÅVARD ENGEBRETSEN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ENGEBRETSEN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ENGEBRETSEN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ENGEBRETSEN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6 888 500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2 130 609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6 186 466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7 087 687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ENGEBRETSEN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ENGEBRETSEN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982 482 801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HÅVARD ENGEBRETSEN AS</a:t>
            </a:r>
          </a:p>
        </p:txBody>
      </p:sp>
    </p:spTree>
  </p:cSld>
  <p:clrMapOvr>
    <a:masterClrMapping xmlns:a="http://schemas.openxmlformats.org/drawingml/2006/main"/>
  </p:clrMapOvr>
</p:sld>
</file>