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229fc149934d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6f1033e6bd4ee1"/>
  </p:sldMasterIdLst>
  <p:sldIdLst>
    <p:sldId xmlns:r="http://schemas.openxmlformats.org/officeDocument/2006/relationships" id="256" r:id="Rbcdb9155457b49bf"/>
    <p:sldId xmlns:r="http://schemas.openxmlformats.org/officeDocument/2006/relationships" id="257" r:id="R8be62fa4640140b8"/>
    <p:sldId xmlns:r="http://schemas.openxmlformats.org/officeDocument/2006/relationships" id="258" r:id="R6c6f0959fc59483d"/>
    <p:sldId xmlns:r="http://schemas.openxmlformats.org/officeDocument/2006/relationships" id="259" r:id="R1aed57e4ab5e4f06"/>
    <p:sldId xmlns:r="http://schemas.openxmlformats.org/officeDocument/2006/relationships" id="260" r:id="R09629a3cb58b403e"/>
    <p:sldId xmlns:r="http://schemas.openxmlformats.org/officeDocument/2006/relationships" id="261" r:id="R968a8128c8e04049"/>
    <p:sldId xmlns:r="http://schemas.openxmlformats.org/officeDocument/2006/relationships" id="262" r:id="Re0fa5194e1294e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6f1033e6bd4ee1" /><Relationship Type="http://schemas.openxmlformats.org/officeDocument/2006/relationships/slide" Target="/ppt/slides/slide1.xml" Id="Rbcdb9155457b49bf" /><Relationship Type="http://schemas.openxmlformats.org/officeDocument/2006/relationships/slide" Target="/ppt/slides/slide2.xml" Id="R8be62fa4640140b8" /><Relationship Type="http://schemas.openxmlformats.org/officeDocument/2006/relationships/slide" Target="/ppt/slides/slide3.xml" Id="R6c6f0959fc59483d" /><Relationship Type="http://schemas.openxmlformats.org/officeDocument/2006/relationships/slide" Target="/ppt/slides/slide4.xml" Id="R1aed57e4ab5e4f06" /><Relationship Type="http://schemas.openxmlformats.org/officeDocument/2006/relationships/slide" Target="/ppt/slides/slide5.xml" Id="R09629a3cb58b403e" /><Relationship Type="http://schemas.openxmlformats.org/officeDocument/2006/relationships/slide" Target="/ppt/slides/slide6.xml" Id="R968a8128c8e04049" /><Relationship Type="http://schemas.openxmlformats.org/officeDocument/2006/relationships/slide" Target="/ppt/slides/slide7.xml" Id="Re0fa5194e1294e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e6660aad3b4b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2c464326554b86" /><Relationship Type="http://schemas.openxmlformats.org/officeDocument/2006/relationships/theme" Target="/ppt/slideMasters/theme/theme1.xml" Id="Rc8df9e8d267e42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2c464326554b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603bbaab4548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4ba98818d342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9da54fdac641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c1783bc7049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bb37bf245e41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30195aacd40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d2cb283c954e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IMA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IMA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IMA RØR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IMA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IMA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IMA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267 398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101 883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104 885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84 433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84 433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IMA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IVAR MARTINIUS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IMA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982 456 932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IMA RØR AS</a:t>
            </a:r>
          </a:p>
        </p:txBody>
      </p:sp>
    </p:spTree>
  </p:cSld>
  <p:clrMapOvr>
    <a:masterClrMapping xmlns:a="http://schemas.openxmlformats.org/drawingml/2006/main"/>
  </p:clrMapOvr>
</p:sld>
</file>