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e681758c2e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6e04d67274f6b"/>
  </p:sldMasterIdLst>
  <p:sldIdLst>
    <p:sldId xmlns:r="http://schemas.openxmlformats.org/officeDocument/2006/relationships" id="256" r:id="R27d0fdf0f8c14153"/>
    <p:sldId xmlns:r="http://schemas.openxmlformats.org/officeDocument/2006/relationships" id="257" r:id="R333cf2fecae64d93"/>
    <p:sldId xmlns:r="http://schemas.openxmlformats.org/officeDocument/2006/relationships" id="258" r:id="R6f7e51c7667048b7"/>
    <p:sldId xmlns:r="http://schemas.openxmlformats.org/officeDocument/2006/relationships" id="259" r:id="Re49dd43e13b54059"/>
    <p:sldId xmlns:r="http://schemas.openxmlformats.org/officeDocument/2006/relationships" id="260" r:id="R58f34647aaca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6e04d67274f6b" /><Relationship Type="http://schemas.openxmlformats.org/officeDocument/2006/relationships/slide" Target="/ppt/slides/slide1.xml" Id="R27d0fdf0f8c14153" /><Relationship Type="http://schemas.openxmlformats.org/officeDocument/2006/relationships/slide" Target="/ppt/slides/slide2.xml" Id="R333cf2fecae64d93" /><Relationship Type="http://schemas.openxmlformats.org/officeDocument/2006/relationships/slide" Target="/ppt/slides/slide3.xml" Id="R6f7e51c7667048b7" /><Relationship Type="http://schemas.openxmlformats.org/officeDocument/2006/relationships/slide" Target="/ppt/slides/slide4.xml" Id="Re49dd43e13b54059" /><Relationship Type="http://schemas.openxmlformats.org/officeDocument/2006/relationships/slide" Target="/ppt/slides/slide5.xml" Id="R58f34647aaca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506101640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7e0a82e8c4a11" /><Relationship Type="http://schemas.openxmlformats.org/officeDocument/2006/relationships/theme" Target="/ppt/slideMasters/theme/theme1.xml" Id="Rc82a67c6b8d5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7e0a82e8c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d97dae362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75899b4504c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9f5a741e2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5c8bfa1b4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2131321e5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AALESUND AIRPORT 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AIRPORT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AALESUND AIRPORT HOTELL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AIRPORT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AIRPORT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AIRPORT 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AALESUND AIRPORT HOTELL AS</a:t>
            </a:r>
          </a:p>
        </p:txBody>
      </p:sp>
    </p:spTree>
  </p:cSld>
  <p:clrMapOvr>
    <a:masterClrMapping xmlns:a="http://schemas.openxmlformats.org/drawingml/2006/main"/>
  </p:clrMapOvr>
</p:sld>
</file>